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ink/ink2.xml" ContentType="application/inkml+xml"/>
  <Override PartName="/ppt/notesSlides/notesSlide6.xml" ContentType="application/vnd.openxmlformats-officedocument.presentationml.notesSlide+xml"/>
  <Override PartName="/ppt/ink/ink3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4.xml" ContentType="application/inkml+xml"/>
  <Override PartName="/ppt/notesSlides/notesSlide9.xml" ContentType="application/vnd.openxmlformats-officedocument.presentationml.notesSlide+xml"/>
  <Override PartName="/ppt/ink/ink5.xml" ContentType="application/inkml+xml"/>
  <Override PartName="/ppt/notesSlides/notesSlide10.xml" ContentType="application/vnd.openxmlformats-officedocument.presentationml.notesSlide+xml"/>
  <Override PartName="/ppt/ink/ink6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7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8.xml" ContentType="application/inkml+xml"/>
  <Override PartName="/ppt/notesSlides/notesSlide16.xml" ContentType="application/vnd.openxmlformats-officedocument.presentationml.notesSlide+xml"/>
  <Override PartName="/ppt/ink/ink9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831" r:id="rId1"/>
  </p:sldMasterIdLst>
  <p:notesMasterIdLst>
    <p:notesMasterId r:id="rId30"/>
  </p:notesMasterIdLst>
  <p:handoutMasterIdLst>
    <p:handoutMasterId r:id="rId31"/>
  </p:handoutMasterIdLst>
  <p:sldIdLst>
    <p:sldId id="439" r:id="rId2"/>
    <p:sldId id="440" r:id="rId3"/>
    <p:sldId id="517" r:id="rId4"/>
    <p:sldId id="518" r:id="rId5"/>
    <p:sldId id="533" r:id="rId6"/>
    <p:sldId id="534" r:id="rId7"/>
    <p:sldId id="535" r:id="rId8"/>
    <p:sldId id="537" r:id="rId9"/>
    <p:sldId id="538" r:id="rId10"/>
    <p:sldId id="539" r:id="rId11"/>
    <p:sldId id="540" r:id="rId12"/>
    <p:sldId id="541" r:id="rId13"/>
    <p:sldId id="542" r:id="rId14"/>
    <p:sldId id="543" r:id="rId15"/>
    <p:sldId id="545" r:id="rId16"/>
    <p:sldId id="544" r:id="rId17"/>
    <p:sldId id="546" r:id="rId18"/>
    <p:sldId id="547" r:id="rId19"/>
    <p:sldId id="550" r:id="rId20"/>
    <p:sldId id="553" r:id="rId21"/>
    <p:sldId id="549" r:id="rId22"/>
    <p:sldId id="551" r:id="rId23"/>
    <p:sldId id="554" r:id="rId24"/>
    <p:sldId id="555" r:id="rId25"/>
    <p:sldId id="556" r:id="rId26"/>
    <p:sldId id="552" r:id="rId27"/>
    <p:sldId id="557" r:id="rId28"/>
    <p:sldId id="476" r:id="rId2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63" autoAdjust="0"/>
    <p:restoredTop sz="84153" autoAdjust="0"/>
  </p:normalViewPr>
  <p:slideViewPr>
    <p:cSldViewPr>
      <p:cViewPr varScale="1">
        <p:scale>
          <a:sx n="63" d="100"/>
          <a:sy n="63" d="100"/>
        </p:scale>
        <p:origin x="1242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86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1A1E54-5B88-4DCC-8136-E426A019C818}" type="datetimeFigureOut">
              <a:rPr lang="en-US" smtClean="0"/>
              <a:pPr/>
              <a:t>3/25/2023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03DD3B-01CD-45B6-8030-679E494C59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0694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25T12:45:11.4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19155 6053 185 0,'0'0'403'16,"0"0"-374"-16,0 0 14 15,0 0 0-15,0 0-14 16,0 0 12-16,0 0-17 16,0 0 38-16,-30 6-59 15,34 51-3-15,12 39 50 16,0 39-17-16,-1 33-9 0,-3 21-12 16,-3 10-11-1,0-3 29-15,-2-12-27 0,-2-17-3 16,1-25 2-16,0-30-2 15,-3-26 0-15,2-27-20 16,-2-21-35-16,-1-22 14 16,-2-16-68-16,0-11-33 15,0-30-62-15,0-13-128 16</inkml:trace>
  <inkml:trace contextRef="#ctx0" brushRef="#br0" timeOffset="694.9">19103 6282 160 0,'0'0'53'15,"0"0"-46"-15,0 0 35 16,0 0 1-16,0 0-6 16,-23-80 22-16,44 56-4 15,9 2 36-15,9 2-63 16,8 0 13-16,12 0-7 16,12-1-27-16,16-3-6 15,19-4 29-15,23-8-8 0,20-5 14 16,21-3-36-16,12-1 0 15,5 3 21-15,-4 3-21 16,-11 11 12-16,-15 12-12 16,-27 10 0-16,-19 6 6 15,-23 9-6-15,-20 16-1 16,-13 7-5-16,-11 8 8 16,-11 5-2-16,-8 12 0 15,-5 13 3-15,-8 18 2 16,-2 16-5-16,-4 20 0 15,-3 17 9-15,-3 13-6 16,0 5 3-16,0 0-6 16,-1-6 10-16,1-14 1 15,0-14-11-15,8-18 0 16,12-20-5-16,1-20 5 0,-2-14 0 16,-1-20-17-16,-9-15-27 15,-6-13 4-15,-3-5-143 16,-10-2 2-16,-20-16-175 15</inkml:trace>
  <inkml:trace contextRef="#ctx0" brushRef="#br0" timeOffset="1077.55">19204 7522 552 0,'0'0'57'16,"0"0"-49"-16,0 0-8 15,0 0-6-15,71 4 6 16,21-4 52-16,27 0 19 0,29 0-61 16,22 0-10-1,20-6 4-15,21 3-3 16,7 0 0-16,3 2-1 16,-4-2 0-16,-11 1-12 0,-13-3 7 15,-15-2-9-15,-18-3-17 16,-28-4-30-16,-22 2 13 15,-35-1-112-15,-28 3-55 16</inkml:trace>
  <inkml:trace contextRef="#ctx0" brushRef="#br0" timeOffset="2645.86">19608 7064 315 0,'0'0'19'0,"0"0"-19"0,0 0 0 15,0 0 30-15,37-92 38 16,-15 43-2-16,5-6 3 16,0-6-23-16,-5-1 5 15,0-1-15-15,0-1-26 16,-4 6 12-16,4 9-21 15,-3 12-1-15,-2 12 3 16,-3 12 2-16,-1 6-10 16,-2 7-6-16,0 7 11 15,4 23 5-15,2 13-2 16,1 12 8-16,0 5-3 16,1 0-7-16,0-5 2 15,3-7-3-15,1-7 0 16,-1-11-4-16,2-12 4 0,-2-11-15 15,-1-7 1 1,0 0-13-16,-3-15 18 0,1-12 0 16,2-5 9-16,-2-5 0 15,-2-1 0-15,0 2-11 16,-6 2 7-16,1 5 4 16,2 7 9-16,0 8-9 15,2 12-5-15,1 2-11 16,-1 13 15-16,3 15 1 15,1 8 6-15,1-3-4 16,-2-1 0-16,2-2-2 16,0-6 0-16,-1-8-4 15,3-7-10-15,5-9-33 0,-1 0 6 16,2-5 19 0,1-14 12-16,-2-1-30 0,-1 0 40 15,-6 0-1-15,0 3 3 16,-6 4-2-16,-1 4 0 15,-3 9 4-15,1 0-6 16,-3 20 10-16,3 14 28 16,3 6 8-16,4 2-43 15,0-7-2-15,7-12-19 16,1-13-104-16,0-10-283 16</inkml:trace>
  <inkml:trace contextRef="#ctx0" brushRef="#br0" timeOffset="3329.47">19509 6336 340 0,'0'0'147'16,"-14"87"-114"-16,11-19-25 15,3 6 38-15,0 1 16 16,0 2-8-16,7 2-2 0,4-4-48 16,1-3-1-1,2-8 3-15,-4-7-6 16,1-7 0-16,-3-5-1 0,-5-8 0 16,0-9-3-16,-1-13-34 15,-1-2 4-15,-1-13-4 16,2 0-60-16,-1-23-10 15,0-12-127-15,0-7 38 16</inkml:trace>
  <inkml:trace contextRef="#ctx0" brushRef="#br0" timeOffset="5130.63">19488 6304 17 0,'0'0'75'0,"0"0"-5"16,0 0 38-16,0 0-33 15,0 0-1-15,0 0-25 16,-9-14-32-16,24 12-9 15,9-2 73-15,8-1-54 16,3 3 11-16,6 0-21 16,3 2-15-16,-1-1 4 15,5-3-6-15,-2 4 0 16,1 0 3-16,-2 0 0 16,1 0-3-16,-3 0 0 15,-2 0 1-15,-4 0-3 16,-4 2-7-16,-4 3 9 0,0-3 7 15,-2 1-7-15,-1-1 0 16,1-2 0-16,3 0-2 16,1 0 0-16,1 0-20 15,4 0 19-15,2-2-7 16,2-1-5-16,3 1 9 16,-2 0 1-16,-3 1-9 15,-1 1 12-15,-5 0-15 16,-1 0 15-16,-2 0-11 15,-5 0 5-15,-2 5 8 16,0 2 0-16,-4 2 3 16,0 0 6-16,-1-2-9 15,-3 0 0-15,0-1 9 0,-1-1-6 16,-2 0 1-16,-3-1-4 16,4 2 6-16,-2-1 3 15,0 2-9-15,2 0 0 16,-2-3 8-16,3 2-8 15,1-5-1-15,0 0 1 16,2-1 0-16,-1 0-4 16,-2 0 4-16,0 0 0 15,-1 0-5-15,-2-1 13 16,1 0-11-16,-1-1 3 16,0 2 0-16,1 0 1 15,-4 0-1-15,2 0 0 0,-3 8 2 16,0 2 4-1,-2 4 2-15,1 7 8 0,0 4-12 16,-2 9 23-16,1-1-21 16,1 4-6-16,-2-1 16 15,1 2-14-15,-1-5 11 16,3-1-13-16,0-7 7 16,0-6-4-16,-2-1-3 15,1-8 0-15,-2 0-1 16,-2-5 2-16,1 3-2 15,-2-2-2-15,0 3-2 16,0-1-9-16,0 3 9 16,-2-1-3-16,-5 0 5 15,-1 1-4-15,-2-2 6 16,-1-1 1-16,1-1 0 0,-4-2 0 16,1 3 0-16,-3-1-6 15,-2 0-1-15,-1-3-11 16,0-2 6-16,-3 0 5 15,1 0-7-15,-1 0 9 16,-5 1-29-16,-3 2 17 16,-4 0 17-16,4 2 3 15,-2 3 5-15,5-4-6 16,2 1 2-16,4 0 28 16,2-1-24-16,1 0 7 15,3 0-12-15,2 0-1 0,-1 1 8 16,1 1-10-16,0 1 0 15,-1-2 2 1,2 0-2-16,0-3 0 0,3-3 0 16,-2 2 3-16,-1-3-4 15,1 0 1-15,-5 0 0 16,0 0-16-16,-5-5 13 16,0 2-5-16,-3 1 4 15,1-1 8-15,-3 3-10 16,4 0-12-16,-1 0 18 15,3-1 0-15,0-2 0 16,1 2-1-16,0-3-7 16,-1 1 8-16,2 0-2 15,-3 0 2-15,1 3 0 0,-1 0 15 16,1 0-15 0,-4 0 8-16,1 0 1 0,1 2-6 15,3 2 6-15,0 1-9 16,2-2 0-16,2 0 0 15,0-2 4-15,2 2-4 16,-2-1 1-16,2 1 1 16,-5-2 18-16,1 3-20 15,-1-4 0-15,0 0 2 16,-1 0-2-16,0 0-4 16,0 0 0-16,0-4 2 15,1-2-13-15,-2-1 15 0,-2 0 0 16,0 0-5-1,0 2 7-15,-2-1-4 0,1 1 2 16,-1-1 0-16,3 2 1 16,2 3-1-16,-5 1 0 15,0 0 8-15,-2 0-8 16,0 1 5-16,-1 6-5 16,-3 1 6-16,-1 2 7 15,3 0-13-15,1-3-2 16,9-2 2-16,8-3 0 15,5-1-2-15,3-1-10 16,2 0-32-16,0 0 10 16,0 0-61-16,7-3 9 15,6-5 33-15,5 0-110 16,1-2 63-16</inkml:trace>
  <inkml:trace contextRef="#ctx0" brushRef="#br0" timeOffset="9197.95">21120 6648 87 0,'0'0'496'0,"0"0"-462"15,0 0-3-15,0 0-22 16,0 0 36-16,0 0 6 16,0 0-28-16,14-4-12 0,21 4-11 15,10 4 0 1,7 2 10-16,6-4-10 0,-1-1-1 16,-1-1-14-16,0 0-25 15,-1 0 10-15,1 0-28 16,-2-1-9-16,-7-9 42 15,-12 2-51-15,-12 0 27 16,-15 0-22-16,-8 0 7 16,0-2 56-16,-11-2-16 15,-9 1 24-15,-1-2 4 16,3 2 31-16,1-1-15 16,4 2 26-16,3 1 12 0,7 4-11 15,2 0-39 1,1 4-3-16,5 1 3 0,17 0-1 15,7 0-7 1,9 0 1-16,1 8 4 0,2 5-5 16,-2 2 0-16,-5 2 0 15,-9 2 3-15,-7-1 1 16,-11 2-4-16,-7 0 8 16,0-1-7-16,-8 1 2 15,-13-2-3-15,3-2-29 16,-4-2-26-16,5-1-37 15,4-4-83-15</inkml:trace>
  <inkml:trace contextRef="#ctx0" brushRef="#br0" timeOffset="11077.58">22170 6463 360 0,'0'0'54'0,"0"0"-54"16,0 0-7-16,0 0 7 15,0 0 76-15,0 0 1 16,33 70-43-16,-25-42-27 16,2-1 15-16,-1-2-22 15,-2-3 0-15,2-3 1 0,0-6 4 16,-3-3-9-1,1-5 4-15,-5-5-11 0,1 0-4 16,-1 0-17-16,0-16 31 16,0-6-13-16,-1-4 16 15,1 0-2-15,-1 2 0 16,0 2 5-16,-1 4-1 16,3 3-4-16,0 5 7 15,0 5-7-15,1 5 0 16,2 0-11-16,2 0 11 15,1 15 7-15,-1 5 27 16,3 3-32-16,-3-1-2 16,-3-2 6-16,1-4-4 15,0-6-3-15,-2-6 1 16,0-4-8-16,1 0 2 0,-3 0-24 16,4-10 5-16,0-9 20 15,-1-2 10-15,1 0-10 16,-4 2-1-16,1 2 6 15,2 2 2-15,0 5 1 16,-1 3-3-16,0 3 0 16,-1 4-3-16,0 0 3 15,2 0 0-15,1 8 16 16,0 10 45-16,-3 0-58 16,0-1 3-16,0-4-6 15,-1-7 0-15,0-1 3 16,1-4-3-16,-3-1 0 15,0 0-9-15,3 0 8 0,2-12 1 16,2-4 6-16,2-2-2 16,3-1-8-16,-2 2-4 15,2 3 8-15,1 3-13 16,-2 1 13-16,0 5-8 16,-4 5-5-16,0 0 13 15,0 2 0-15,1 15 1 16,-2 6 4-16,2 4 5 15,-3 1-8-15,3 0-4 16,-1-4 2-16,5-4 0 16,0-2-7-16,1-6-38 0,4-6-27 15,0-6-5 1,2 0-6-16,5 0-59 0,-2-14 66 16,-1-1 29-16,-6-3 47 15,-1-2 10-15,-4 1 37 16,-5 0 34-16,-2 2-27 15,-3 3 8-15,0 1-19 16,0 4-2-16,-11 6 40 16,-3 3-66-16,-1 0 31 15,-5 0-13-15,2 10-19 16,3 6 7-16,2 4-9 16,5-2-7-16,3-1 7 15,5-3-12-15,0-3-3 0,0-1-1 16,5-4-22-1,9-4 9-15,-1-2-20 0,6 0-29 16,-2-7 54-16,-1-5-41 16,-2-1 25-16,-1-4 26 15,-5 2 2-15,-2 2 5 16,-3 2 11-16,-3 4-7 16,0 4 43-16,0 3-34 15,0 0 11-15,0 0-16 16,0 0 13-16,1 12-3 15,4 4-16-15,1 4-7 16,3-2 15-16,5-4-15 16,2-3-22-16,4-6-18 15,3-5-15-15,0 0-4 0,3-2-27 16,-2-14 15-16,-4-1 27 16,-3-3 25-16,-7 0 19 15,-3 2 14-15,-6 1 51 16,-1 1-7-16,0 5 1 15,-7 1 5-15,-4 3-15 16,-2 5-42-16,2 0 21 16,-1 2-7-16,-3 0-20 15,4 11 20-15,-1 7-13 16,4 2-7-16,6 2 22 16,2-3-20-16,0-2-6 15,3-3 3-15,9-4-13 16,-1-6 8-16,1-1-30 15,4-3-4-15,1 0 8 16,2-10-25-16,-2-7 31 0,-4 0 4 16,0 1 21-16,-7 0 1 15,-1 2 19-15,-2 4 4 16,-1 4 16-16,-2 5-39 16,0 1 6-16,0 0-7 15,0 11 0-15,0 16 18 16,0 11-18-16,0 6 7 15,0 2 10-15,0 2-14 16,0 0 6-16,0-2 7 16,0-4-13-16,0-7 17 0,0-3-20 15,-3-6 0-15,-8-3 5 16,-2-6-2-16,-2-5 1 16,0-4 5-16,3-8-3 15,2 0 7-15,2 0-12 16,3-14-1-16,4-8 3 15,1-5-1-15,0-5-2 16,8-5 0-16,12-1 0 16,7-4-4-16,4 2 4 15,3 1-1-15,1-1-3 16,-2 4-13-16,-3 1 12 16,-4 6 4-16,-9 4 1 15,-4 1 4-15,-8 2-1 16,-4 4-4-16,-1 1 2 0,0 4 15 15,-6 6-9-15,-6 4-7 16,-1 3 0-16,3 0 18 16,1 16-11-16,1 10-7 15,8 4 21-15,0 6 7 16,9-3 3-16,18-1-31 16,12-6 1-16,6-4-12 15,9-7-59-15,6-6-10 16,-1-3-41-16,-5 0-2 15,-10 1-141-15</inkml:trace>
  <inkml:trace contextRef="#ctx0" brushRef="#br0" timeOffset="11712.97">22436 7283 551 0,'0'0'83'0,"0"0"-83"0,8 110 0 16,-7-54 16-16,-1 5 27 15,0 6 18-15,0 2-46 16,0-7-5-16,-3-7 7 16,3-9-16-16,0-12-1 15,0-6 0-15,0-11 3 16,0-10-12-16,0-5-10 15,0-2-15-15,0-8 15 16,0-16-25-16,0-11 1 16,0-7 24-16,0-6-18 15,0-4 37-15,0-7-18 16,0-1 18-16,0 1-7 0,4 3 0 16,8 12 7-16,8 7 5 15,-1 11-3-15,0 10 20 16,0 6-18-16,-4 8 0 15,-3 2 21-15,-4 0-21 16,-2 6 6-16,-6 8-5 16,0 4-3-16,0 2 19 15,-11 0-21-15,-3 0 0 16,0-5-5-16,4-2 5 16,2-5-12-16,4-4-11 15,4-1-29-15,0-3 18 0,6 0-67 16,11 0 1-16,8-3-5 15,4-7-20-15,1 1 35 16</inkml:trace>
  <inkml:trace contextRef="#ctx0" brushRef="#br0" timeOffset="12111.87">22773 7367 1 0,'0'0'77'0,"0"0"-29"16,0 0 70-16,0 0-18 15,0 0 19-15,0 0-75 16,-23-46 9-16,2 46 0 15,2 0-23-15,4 7-8 16,2 3-22-16,5 3 2 16,6 4-2-16,2 0 0 15,0 5-10-15,8-2 6 0,9-4-12 16,1 0-7-16,2-6-4 16,4-4-28-16,-5-6 23 15,-3 0-58-15,-4 0 46 16,-7-12 15-16,-2-4 25 15,-3-4 4-15,0-4 37 16,0 2 1-16,0 1 36 16,0 4-37-16,0 5-2 15,0 7-12-15,0 5-3 16,0 0 13-16,0 3-19 16,0 17-13-16,0 4 20 15,0 3-21-15,0-4-1 16,10 1-1-16,2-8-8 0,0-2-1 15,6-4-35 1,-2-8-31-16,2-2-34 0,3 0-33 16,-3-20-92-16</inkml:trace>
  <inkml:trace contextRef="#ctx0" brushRef="#br0" timeOffset="13130.34">23051 7086 271 0,'0'0'306'0,"0"0"-265"16,0 0-11-16,0 0-16 16,0 0 1-16,0 0 11 0,-23 96-7 15,23-50 1-15,0 3-20 16,2 3 0-16,5 0 0 16,0-4 3-16,0-2-4 15,-1-8 1-15,1-9-14 16,-1-5 7-16,-4-11-44 15,1-8-14-15,-3-5 9 16,0 0-15-16,-3-8 41 16,-10-12-115-16,-2-4 107 15,1-1 38-15,-1 0 32 16,4 3 12-16,1 2-12 16,6 2-15-16,4-1-1 15,0 3-15-15,11 2 5 0,6 2 5 16,8 2-9-1,2 4-2-15,5 1 5 0,3 1-4 16,-5 4 4-16,2 0-5 16,-5 0 0-16,-5 0 11 15,-4 0-7-15,-6 0-4 16,-7 0 9-16,-2 0 0 16,-3 0 38-16,0 0 27 15,0 0-32-15,-4 0 7 16,-9 0-47-16,-1 3 11 15,-2 3-5-15,4 4-8 16,0 2 18-16,6 4-18 16,4-1 4-16,2 2-8 15,0 0 4-15,17-2-4 0,1-2-7 16,3-3-13-16,1-5-21 16,1-3-21-16,-4-2-18 15,2-2 10-15,-4-16-44 16,-1-4-1-16,-4-5 58 15,-2-4 34-15,-4-5 27 16,0-6 33-16,-4-4 40 16,1-1 29-16,-3-2-77 15,0 8 8-15,0 11-7 16,0 11 14-16,-5 12 37 16,-4 7-17-16,3 0-11 15,-2 10-2-15,3 17-38 16,-4 10-4-16,5 7 21 0,1 3-4 15,3-2 5 1,0-2-27-16,0-1 3 0,0-7 9 16,0-3-8-16,0-5-4 15,5-9 3-15,0-8-2 16,2-2-2-16,0-8-4 16,4 0-8-16,4-4 4 15,3-10 0-15,2-6 6 16,3 2-1-16,-1 2 4 15,0 4-3-15,-1 6 3 0,-4 6 0 16,5 0-7 0,-3 10 4-16,5 8 3 0,-2 6-1 15,-1-2 4-15,-6-1-1 16,-2-1-2-16,-4-3 0 16,-5-2-8-16,-3-1-18 15,-1-6-28-15,0-2-25 16,0-2-14-16,-4-4 6 15,-5 0-26-15,-1 0 38 16,-2-2 57-16,1-6-34 16,-3 0 39-16,1 0-24 15,-1-1 18-15,1 2-22 16</inkml:trace>
  <inkml:trace contextRef="#ctx0" brushRef="#br0" timeOffset="15128.94">22590 7646 581 0,'0'0'30'16,"82"-32"-23"-16,-5 14-3 15,13 2 22-15,5 3 15 16,-1 4 20-16,-6 1-57 16,-2 2-2-16,-5 1-1 15,-10 4-1-15,-10 1-7 16,-19 0-17-16,-16 1-39 15,-26 14-23-15,-12 3-57 16,-40 2 78-16,-27 6-44 16,-12 0 109-16,-9-2 65 15,1-3 64-15,8-4-32 0,14-5-9 16,19-2-48-16,21-7 3 16,20-2-8-16,17-1-14 15,14 0-21-15,27 0-14 16,24 0 14-16,11-4-9 15,12-6 9-15,-1-1-18 16,-5 4-29-16,-19 3-28 16,-18 2 7-16,-26 2-18 15,-19 0-56-15,-20 2 80 16,-29 9 62-16,-17 2 35 16,-10-2 49-16,1 1 16 15,2 1-18-15,16-6-2 16,18 0-38-16,18-6 16 0,21-1-58 15,24 0-2-15,34 0-8 16,29 0 8-16,19-4 0 16,15-10-18-16,9 3-62 15,-4 1-36-15,-10 3-153 16</inkml:trace>
  <inkml:trace contextRef="#ctx0" brushRef="#br0" timeOffset="24885.93">21981 8674 478 0,'0'0'0'0,"58"83"0"0,-28-43 13 16,-3-8-13-16,-4-5-6 15,-6-2-24-15,-6-12-85 16,-5-3-119-16</inkml:trace>
  <inkml:trace contextRef="#ctx0" brushRef="#br0" timeOffset="25092.68">22161 8663 407 0,'0'0'63'15,"0"0"-52"-15,0 0 13 16,0 0 93-16,0 0-54 16,0 0-31-16,-3 8-22 15,3 17-7-15,0 9-2 0,0 1-1 16,0-1 1-16,4-2-10 15,5-7-56-15,0-10-64 16,1-8-66-16</inkml:trace>
  <inkml:trace contextRef="#ctx0" brushRef="#br0" timeOffset="25510.48">22265 8679 17 0,'0'0'451'15,"0"0"-437"-15,0 0-7 16,0 0 9-16,0 0 11 16,0 0 54-16,0 93-30 0,0-66-42 15,3-5 6-15,2-6-15 16,5-2 0-16,-4-4 0 16,-2-5-4-16,0-4-3 15,-2-1-12-15,-2 0 14 16,0-16-2-16,0-8 7 15,0-4 0-15,0-2 17 16,0-4-2-16,1 2-4 16,2 3-5-16,5 5-5 15,-2 7 11-15,5 6-10 16,2 4-2-16,3 6 15 16,4 1-6-16,-1 0 3 0,2 10-12 15,-5 8 2-15,-4 5 15 16,-6 7-9-16,-4 0-8 15,-2 5 0-15,0-3 3 16,-9 1-6-16,-10-2-15 16,-5 2-16-16,-6-4-32 15,-4-3-116-15,-4-2-167 16</inkml:trace>
  <inkml:trace contextRef="#ctx0" brushRef="#br0" timeOffset="25666.66">22024 9050 422 0,'0'0'83'16,"0"0"-83"-16,0 0-35 0,0 0 35 16,0 0 41-1,82-32-13-15,-36 29-18 0,6 2-10 16,5 1-3-16,-1 0-17 16,1-1-41-16,-2-2-59 15,-5-3-169-15</inkml:trace>
  <inkml:trace contextRef="#ctx0" brushRef="#br0" timeOffset="26464.11">22684 8755 575 0,'0'0'21'0,"0"0"-17"16,0 0 24-16,0 0 22 15,0 0-11-15,0 0-39 16,-7 69 4-16,14-43 0 16,0-5-4-16,2-2 0 15,-4-6-1-15,2-5 1 16,-2-5-7-16,-4-3 7 16,2 0-23-16,-2 0 16 15,-1-10 1-15,2-9 6 16,2-3-1-16,0-1 7 15,3 5 12-15,-1 1-18 16,5 1 0-16,0 4 0 16,6 2 2-16,2 3-2 0,0 6 0 15,2 1 0-15,-7 0-6 16,2 12 6-16,-2 9 0 16,-6 5 6-16,-3-4-6 15,-2-4 4-15,-2-5-4 16,-1-9 0-16,0-3 0 15,0-1 0-15,0 0 0 16,0-1 1-16,0-13 5 16,5-4-4-16,2-4 4 15,0 0-2-15,1 4-2 16,-1 1-2-16,0 4 0 16,-3 6 0-16,-1 5 2 0,-2 2-5 15,2 0 3-15,2 7 0 16,2 11 2-16,4 6-1 15,0 3-1-15,2-2 0 16,-1-2-6-16,3-5 3 16,2-6-32-16,3-5-27 15,0-7 3-15,-1 0-29 16,-1-2-2-16,0-10 47 16,-5-3 28-16,-1-2 6 15,-3 2 3-15,-4-1 6 16,-2 2 47-16,-2 3 2 15,-1-1 8-15,0 2 17 16,0 3-15-16,0 4-5 16,0-1-30-16,0 4-6 0,0 0 15 15,0 0-24-15,0 4-1 16,0 9-11-16,0 4 7 16,0 5-8-16,0-4 4 15,3-3-22-15,6-3 6 16,3-4-51-16,2-1 23 15,0-3-50-15,3 1-37 16,-5-5-88-16</inkml:trace>
  <inkml:trace contextRef="#ctx0" brushRef="#br0" timeOffset="27200.92">23233 8764 512 0,'0'0'43'16,"0"0"-36"-16,0 0 13 15,0 0 39-15,-21-82 1 16,23 70-50-16,13 1 2 16,5 2-2-16,1 5-5 15,1 4-5-15,-1 0 0 16,0 1 2-16,-5 15 6 16,-1 3-8-16,-2 5 0 15,-1 0-2-15,-5 0 2 16,-1-3-1-16,0-1-7 15,1-4-10-15,-2-5 17 16,-1-4-37-16,1-1 8 16,-3-5 14-16,-1-1 2 0,1 0 10 15,-2 0 4-15,0 0 0 16,0 0 18-16,0 0-17 16,0-3-1-16,0-5 3 15,3 0-3-15,2 2 7 16,-3 0-7-16,1 3 0 15,2 3-7-15,1 0 3 16,5 0 1-16,-1 0-14 16,3 5-9-16,1 3-16 15,-1-2-23-15,1-1-8 16,0-5 44-16,-1 0-44 16,1 0-60-16,-2-2 33 0,-3-7 52 15,-1-2 24-15,0-1 24 16,-4 2 0-16,1 2 0 15,-4 3 0-15,-1 1 34 16,0 3 15-16,0 1 29 16,0 0 18-16,0 0-3 15,0 0-53-15,0 0-9 16,0 0-29-16,0 0-4 16,0 0-25-16,0 0 3 15,2 5 24-15,3 1 0 16,1 0-7-16,0 0 1 15,1-1-7-15,4-2 12 16,3-3-1-16,0 0-4 16,3 0-5-16,2 0-32 15,-6 0 43-15,1 0 0 0,-7 0 5 16,-3 0-5-16,-2 0 41 16,-2 2 13-16,0 6-2 15,0 2-41-15,0 0-11 16,0-4 0-16,0-1-58 15,0-4-23-15,0-1-105 16</inkml:trace>
  <inkml:trace contextRef="#ctx0" brushRef="#br0" timeOffset="28450.02">23781 8511 110 0,'0'0'175'0,"0"0"-103"0,0 0-27 16,0 0 68-16,0 0-48 16,0 0-17-16,59-32-5 15,-43 54-22-15,0 7-7 16,-1 2-14-16,-6 2 2 16,0 2-2-16,-6-1 0 15,-3-4-28-15,0-2-11 16,0-7-21-16,0-6-13 15,-6-5 5-15,-1-6 2 16,1-4 55-16,-2 0 10 16,0-2 1-16,0-10 25 0,-4-1 16 15,2-1 11-15,2-1-21 16,5 2 6-16,3 0 3 16,0 1-26-16,2 0-3 15,12 0-3-15,8 5-5 16,3 0 0-16,4 1-3 15,4 2 0-15,0 3-7 16,-4 1 7-16,-2 0-3 16,-4 0 3-16,-6 0-1 15,-5 0 0-15,-5 0 1 16,-2 0 0-16,-5 0 0 16,0 0 2-16,0 0-2 0,0 0 13 15,0 0 2-15,0 1 14 16,-11 3-17-16,2 6-4 15,-2 0 1-15,2 0-6 16,3-1-1-16,3-3 2 16,3-1-4-16,0-1-1 15,0-3-23-15,0 0-6 16,9-1 15-16,4 0-40 16,-2-4 20-16,3-7 31 15,-6 1 2-15,-2 2-2 16,0-1 8-16,-5 2 4 15,2 3 31-15,0 0-22 16,-3 2 4-16,0 1-4 0,0 1 1 16,0 0 5-1,0 0 0-15,1 9-10 0,0 4 8 16,2 6-21-16,0-1 3 16,4-3-3-16,2-3 3 15,4-2-6-15,1-8-10 16,3-2-23-16,2 0-9 15,-2-2-16-15,3-11 25 16,-5-3 3-16,-2 2 17 16,-4 2 10-16,-1 2 6 15,-4 1 0-15,-3 4 10 16,-1 2-4-16,0 2 11 16,0 1-4-16,0 0 7 15,0 0 25-15,0 8-41 0,0 6-4 16,3 1 2-16,2 1-2 15,1 0-3-15,5-2-7 16,0 0 10-16,4-3-1 16,2-2 1-16,0-5 0 15,3-3-6-15,-3-1 3 16,0 0-1-16,3 0 0 16,-5-7 4-16,0-1 8 15,-4-1-3-15,-3 4-1 16,-2-1 15-16,-6 2 1 15,0 4 10-15,0 0-6 16,0 0-7-16,0 0 28 16,0 0-41-16,0 4 4 0,-3 2-1 15,-3 1-6-15,3 0-2 16,2-3 1-16,1-3-7 16,0 0 3-16,0-1-9 15,0 0 1-15,1 0 2 16,13 0-1-16,5 0-6 15,8 0 4-15,7 0-21 16,5 0 34-16,6 2 38 16,-4 5-25-16,-4 1-6 15,-7 5-6-15,-10 1 4 16,-4-1 2-16,-10 0 0 16,-3-2 23-16,-3-1-29 0,0-2 10 15,-7-1-10-15,-11-4-1 16,-5-3-28-16,-6 0-74 15,-6-10-122-15</inkml:trace>
  <inkml:trace contextRef="#ctx0" brushRef="#br0" timeOffset="28565.9">24389 8471 667 0,'0'0'85'0,"0"0"-85"16,0 0-150-16,0 0 75 0,94-26-192 15</inkml:trace>
  <inkml:trace contextRef="#ctx0" brushRef="#br0" timeOffset="37610.33">20399 10165 340 0,'72'0'42'0,"21"0"8"16,17 0 45-16,7 0 19 15,5 0-43-15,0-4-27 16,-6 1-2-16,-8 2-42 0,-11-1 18 15,-7 0-18 1,-13-2-43-16,-10 2-23 0,-12-2-126 16,-16 0-169-16</inkml:trace>
  <inkml:trace contextRef="#ctx0" brushRef="#br0" timeOffset="38625.74">2687 11555 684 0,'0'0'50'0,"0"0"-50"15,0 0-20-15,0 0 16 16,112-12 6-16,-39 2-2 15,20 2 17-15,14-2-17 0,9 0 11 16,21 2-11-16,4-4-16 16,9 2-30-16,6-2-124 15,1 0-162-15</inkml:trace>
  <inkml:trace contextRef="#ctx0" brushRef="#br0" timeOffset="39067.12">5989 11242 700 0,'0'0'21'0,"0"0"-18"15,131 26 2-15,-43-14 26 16,9-2-16-16,9-4 6 16,0-4-9-16,0-2-10 15,-3 0-4-15,3-14-11 16,-2-8-36-16,-2-6-20 15,-10-6-175-15</inkml:trace>
  <inkml:trace contextRef="#ctx0" brushRef="#br0" timeOffset="42616.13">19609 6948 207 0,'0'0'119'16,"0"0"-70"-16,0 0-20 15,0 0 12-15,0 0 9 16,0 0-40-16,0 0-8 16,11 0-1-16,-7 1 2 15,-2 4-6-15,1-1 2 16,-1-1-24-16,-2-1 1 15,0-2-19-15,0 0 20 16,0 0 22-16,0 0 1 16,0 0 4-16,0 0 8 15,0 0 18-15,0 0 21 0,0 0-21 16,0 2 13 0,0-2-1-16,0 0-18 0,0 0-1 15,0 0-13-15,0 0-8 16,0 0 16-16,0 0-14 15,0 0-2-15,0 0-2 16,0 0 2-16,0 0 6 16,2 0-8-16,-2 0 0 15,1 0 13-15,4 0-11 16,1 0-1-16,-1-2 2 0,1-7-1 16,1 0 2-1,5-3-4-15,-2-3 0 0,2-2 2 16,1-3-1-1,1 0-1-15,0-3 0 0,-1 0 2 16,1 2-3-16,-3-1 1 16,0-3 0-16,-3 3 5 15,0-1-5-15,-3-1 0 16,1 2-3-16,-2 0 8 16,-1 2-8-16,1 3 3 15,1 2 0-15,0 3-2 16,2 2 4-16,-1 0-2 15,0 0 0-15,0 2 3 16,0-1-3-16,-2 2 0 16,-1 0 0-16,0 1 0 15,3-2 0-15,-3-2 0 16,6 2 0-16,-4-1 1 0,0 0-1 16,1 4 0-16,-2 0 0 15,3-3 1-15,-1 3 3 16,0-4-4-16,2 1 0 15,0-2 2-15,-1-2 10 16,2 2-10-16,-2 2 7 16,-1 3 0-16,-1 2-5 15,-4 2 5-15,-1 1-1 16,0 0-7-16,0 0 25 16,0 0-24-16,0 0 0 15,0 0 4-15,0 0-2 16,0 0 1-16,0 0-5 0,0 0 4 15,0 0-3-15,0 0-1 16,0 0-1-16,0 0 0 16,0 0 1-16,0 11 0 15,1 5 2-15,2 1-2 16,0 2 15-16,2-3-15 16,-1 2 0-16,2 1 2 15,-1 1-2-15,0 3 2 16,0 1-2-16,3 0 0 15,-2 1 0-15,-1 0 1 16,-1-5-1-16,0 0 0 16,0-3 1-16,1 1-1 15,1-3 0-15,-1 0 0 0,-1 0 4 16,2 2-4-16,0-2 0 16,-2-2 1-16,1-2 0 15,-3-3-1-15,1-1 0 16,-1-2 0-16,1-3-3 15,-1 1 4-15,-1 0-2 16,2-2-1-16,-1 2 2 16,-2-2 0-16,0-1 0 15,2 2 0-15,0-2-4 16,0 0 4-16,2 0-2 16,-2 0 1-16,5 0 1 15,1-4 6-15,2-2-6 0,-3 2 0 16,-1 1-2-1,-3 3 2-15,-2 0-1 0,0 0 0 16,-1 0 1-16,0 0 1 16,0 0-1-16,0 0 0 15,0 0 1-15,0 0 0 16,2-1-2-16,3-1 0 16,3-1 1-16,2-2 3 15,4-2-3-15,-1-3 0 16,2-1 0-16,-1-4 0 15,0 2 0-15,0-3-2 16,0-2 2-16,-1 2-7 16,2-4 7-16,-3 3 0 0,0 0-1 15,0 3 5 1,-3 3-8-16,0 3 4 0,-2 0 0 16,0 3-1-16,1 0 1 15,-2 1 0-15,0-1-1 16,0 2 2-16,0 1-2 15,-2 2 1-15,2 0 0 16,-1 0-3-16,2 0 3 16,4 0 0-16,-3 2 1 15,1 6 1-15,1 4-2 16,-3-1 0-16,2 3 4 16,1 1-1-16,1 2 0 0,-1 1-3 15,2 0 5 1,-2 0-3-16,3 0-1 0,-2-2-1 15,-1-4 0-15,1-2-3 16,-5-5 4-16,1 0-1 16,0-3 0-16,1-2-4 15,-2 0 2-15,4 0 0 16,1 0 2-16,1-9 3 16,1-2-3-16,0-1-2 15,-1-3 1-15,1 1 2 16,0-1-1-16,1 5 0 15,0 0 0-15,-1 6-3 16,-2 2 3-16,1 2-6 16,-2 0 6-16,2 8 2 15,-2 4 0-15,3 2-2 0,0-3 0 16,0 2 4 0,1-3-4-16,1-2 0 0,1 1-1 15,2-2 3-15,-5 1-3 16,1 0 1-16,-4-1 0 15,-2 1-10-15,-2-2-2 16,0-2-17-16,-5-3-28 16,-1-1-29-16,0 0-86 15,0 0-136-15</inkml:trace>
  <inkml:trace contextRef="#ctx0" brushRef="#br0" timeOffset="43876.98">20030 6427 320 0,'0'0'64'16,"0"0"-8"-16,0 0-7 16,0 0 24-16,0 0-1 15,0 0-61-15,-10-10 6 16,8 10-1-16,-1 2-14 0,1 8 0 15,1 2 0-15,1 0-2 16,0-4 2-16,0 0-2 16,0-3-1-16,0-1-3 15,0-3 0-15,3-1 2 16,-2 0-4-16,1 0-3 16,-2 0-2-16,0 0 11 15,0 0-4-15,0 0 3 16,0 0 2-16,0 0 3 15,0-4-4-15,0-3 0 16,0 2 1-16,2-4-1 16,-1 4 0-16,1-3-4 15,1 1 1-15,-2 0-3 0,1 1-8 16,-2-1 14-16,0 2-7 16,0 0 7-16,-3 3 0 15,-3 2 26-15,1 0-1 16,1 0-5-16,1 0 1 15,-2 0-21-15,2 4 4 16,2 4-4-16,1 1 0 16,0-1-1-16,0 0-3 15,0-4-1-15,0-1-1 16,6-3-5-16,1 0 11 16,-1 0-15-16,-1 0 2 15,1-9 9-15,-2-2 6 0,-1-2-2 16,-3 1 0-16,0 0 2 15,0 2 13-15,0 2-3 16,0 4 8-16,-6 1-8 16,2 3 5-16,-2 0 3 15,1 0-20-15,-1 7 0 16,-1 6 0-16,2 2 0 16,4-1-1-16,1 0 1 15,0-2-2-15,0-4 1 16,0-2-2-16,6-3-3 15,1-3 0-15,0 0-24 16,0 0 4-16,0-12 7 0,-1-3 13 16,-2 2 3-16,-4-2-2 15,0 0 5-15,0 4 13 16,0 3-9-16,-1 2 13 16,-8 2 1-16,0 4 14 15,1 0-13-15,0 0-11 16,0 0-6-16,2 6 1 15,1 2-1-15,4 2-4 16,1 1 1-16,0-1-1 16,0-3-2-16,6-2-6 15,5-2-15-15,-4-3 16 16,0 0-26-16,-2 0-1 16,0-6 15-16,-5-8 21 15,0 2 3-15,0 0 14 16,0 3 27-16,-8 2-5 0,-1 7-8 15,0 0-5-15,3 0-26 16,3 7-5-16,3 13-13 16,0 3-73-16,14 1-108 15,11-1-231-15</inkml:trace>
  <inkml:trace contextRef="#ctx0" brushRef="#br0" timeOffset="44651.99">20430 6618 288 0,'0'0'63'0,"0"0"-32"16,0 0 23-16,0 0-2 16,0 0 5-16,0 0-27 15,-22 0-11-15,19 0-13 16,1 7 0-16,-1-2-2 0,2 1-1 16,1 0-3-16,0-3 1 15,0-2 0-15,0-1-1 16,0 0-13-16,0 0 1 15,5 0 10-15,3-1-67 16,0-10 62-16,0-5 0 16,-3 0 7-16,-5-1 4 15,0 2-2-15,0 1 47 16,-1 4-5-16,-8 2-20 16,-5 2-1-16,4 3-9 15,-4 3 9-15,5 0 4 16,-1 0-27-16,1 7 2 0,1 7 0 15,3 0-2-15,-1 0 0 16,5 0 0-16,1-2 0 16,0-2-5-16,1-4-5 15,14 1-17-15,6-6-9 16,10-1-40-16,8 0-102 16,1 0-160-16</inkml:trace>
  <inkml:trace contextRef="#ctx0" brushRef="#br0" timeOffset="45302.65">20750 6609 137 0,'0'0'129'16,"0"0"-69"-16,0 0 10 15,0 0 14-15,0 0-36 16,0 0 12-16,6 0-37 16,-6 0-13-16,0 0 32 15,0 0-32-15,0 0 13 16,0 0 5-16,0 0-6 0,0 0 4 15,0 1-11-15,0 11-9 16,-5 4 15-16,1 3-19 16,-1-2-2-16,2-4 0 15,3-2 0-15,0-2-2 16,0-4 0-16,0 0-12 16,6-2 10-16,2-3-22 15,2 0-5-15,-1 0 4 16,0 0-4-16,-2-3 5 15,-4-4 9-15,0-1 17 16,-3 0 1-16,0 1 3 0,0 0 6 16,0 1 16-16,-1 0-2 15,-3 4 11 1,2 2-11-16,1 0-12 0,-1 0 19 16,2 0-26-16,-1 0 4 15,-1 0-4-15,2 0-5 16,0 0 0-16,0 0-4 15,0 6 4-15,3-2-1 16,1-2 1-16,1 2-15 16,1-4 6-16,-1 0-3 15,4 0 4-15,-4 0-5 16,-2-6 13-16,2 0-2 16,-4 0 2-16,1 0 0 15,0 2-24-15,1-3-76 16,1 2-260-16</inkml:trace>
  <inkml:trace contextRef="#ctx0" brushRef="#br0" timeOffset="58930.64">15088 13066 327 0,'0'0'60'0,"0"0"-47"15,0 0-13-15,0 0 4 16,0 0 29-16,0 0 22 15,0 0 16-15,-4 0-14 16,4 0-24-16,0 0-1 16,0 0-16-16,0 0-16 15,4 0 15-15,16 0-6 16,13 4-5-16,19 1 12 16,16-2-12-16,14-3 18 15,12 0-13-15,6 0-9 16,0 0 22-16,4 2-18 0,-2 3-4 15,0 2 8-15,-1 3-8 16,-7-2 0-16,2 0-2 16,-6 0-6-16,2-2 5 15,-4-4-21-15,-1 0 3 16,-1-2 1-16,-8 0-32 16,-10 0-17-16,-10 0-52 15,-9 0-9-15,-14 1-6 16,-3 2-1-16</inkml:trace>
  <inkml:trace contextRef="#ctx0" brushRef="#br0" timeOffset="61180.23">2940 14447 318 0,'0'0'0'0,"0"0"0"15,0 0 1-15,0 0-5 16,0 0 8-16,0 0 5 16,35-9 34-16,-2 5 2 15,11 0 0-15,10 1 0 16,12 1 2-16,7 2 9 16,5 0-23-16,8 0-9 15,1 0 3-15,7 0-17 16,4 0-2-16,9-5-8 0,4-8 7 15,7-7 5-15,4-5-9 16,1 0-3-16,-3 3 3 16,-7 2-2-16,-10 4-2 15,-13 6-1-15,-11 2-7 16,-15 3 7-16,-13 0-37 16,-5 2-17-16,-10 0-44 15,-6-3-90-15,-9 0-147 16</inkml:trace>
  <inkml:trace contextRef="#ctx0" brushRef="#br0" timeOffset="70327.33">16639 15844 637 0,'0'0'22'16,"0"0"-22"-16,0 0 0 16,0 0 5-16,0 0 3 0,-6 128 20 15,5-52 8-15,1 33-10 16,0 25 21-16,11 30-42 15,7 22 5-15,6 15 18 16,-5 8-27-16,-1 5 10 16,-1-8-11-16,-5-17 8 15,0-25-8-15,-5-37 0 16,2-30-11-16,-1-30 1 16,0-23-8-16,-3-17-18 15,1-14-25-15,-4-10-41 16,2-3-31-16,2-8-113 15,-4-24 110-15,1-15 61 0</inkml:trace>
  <inkml:trace contextRef="#ctx0" brushRef="#br0" timeOffset="71083.14">16563 15790 480 0,'0'0'12'0,"0"0"23"16,0 0-15-16,0 0-9 0,0 0-3 16,0 0 26-1,11-48-21-15,23 40 30 0,15 1-39 16,10 4 5-16,12 3 3 15,13 0-1-15,11 1-2 16,17 9-9-16,11-3 3 16,12-4 5-16,12-3-5 15,6-3-3-15,14-17 1 16,10-7 5-16,8-3-6 16,8-3 0-16,1 1 0 15,3 2-1-15,-4 2 1 16,2 2 0-16,-1 3 1 0,-3-2 1 15,-3 3-4-15,-11-1-4 16,-5 4 6-16,-13 3-13 16,-1 6 13-16,-11 3 0 15,-13 4-1-15,-7 3 7 16,-16 0-8-16,-14 8 2 16,-9 10-10-16,-17 10 6 15,-11 8-3-15,-12 6 3 16,-10 8 3-16,-11 7 1 15,-9 9 13-15,-12 9-13 16,-6 11 2-16,-1 8 18 16,-17 12-5-16,-1 11-11 15,-5 5 9-15,0 3-7 16,0 1 10-16,0-3-16 16,4 0 0-16,2 5 20 0,5-2-20 15,3-2 3 1,4 0-3-16,2-9 8 0,1-6-13 15,0-10 5-15,-2-14-11 16,0-11 3-16,0-9 5 16,-3-12 3-16,-2-7-1 15,-2-5-9-15,-5-5 8 16,1-3-21-16,-3-8-5 16,-1-5 11-16,2-9-13 15,-4-8-44-15,-3-3-42 16,-1-3 51-16,-5-14-28 15,-8-9-39-15,-2-5 49 16,-6-3-15-16</inkml:trace>
  <inkml:trace contextRef="#ctx0" brushRef="#br0" timeOffset="71727.3">16284 17563 628 0,'0'0'0'0,"0"0"-43"0,0 0-51 16,0 0 30-16,0 0 64 16,0 0 49-16,84-64-30 15,-45 53 0-15,8-1-2 16,7 4 8-16,7 3 8 16,10 5-7-16,10 0-10 15,10 0 13-15,11 0-26 16,16 9 0-16,11-2 16 15,15-1-18-15,14-3 16 16,11 0-16-16,12 5 4 16,12 8-4-16,11-2 1 15,7 5-2-15,8 1 0 16,2 0 11-16,3 1-12 16,-3 0 1-16,0 3-10 0,-6-8 6 15,-10 4-14 1,-14-2-19-16,-11-2-5 0,-14-3-28 15,-15 0 2-15,-12-3-41 16,-18-6-58-16,-23-1 26 16</inkml:trace>
  <inkml:trace contextRef="#ctx0" brushRef="#br0" timeOffset="75611.42">21241 16122 630 0,'0'0'51'0,"0"0"-33"16,0 0-10-16,0 0 9 15,0 0 0-15,0 0 21 16,0 0-20-16,6-10-12 16,9 5-3-16,10 2 9 15,12-4-9-15,9 2 18 16,7-2-21-16,8-3 0 15,-1-1 1-15,2-2-1 0,-3 2-24 16,-8-2-28 0,-7 2-65-16,-16 0-170 0</inkml:trace>
  <inkml:trace contextRef="#ctx0" brushRef="#br0" timeOffset="75894.64">21755 15836 638 0,'0'0'27'15,"0"0"-27"-15,0 0-36 0,0 0 36 16,0 0 6-16,0 0 10 16,109 0-11-16,-71 0 3 15,-3 4-8-15,-3 4-2 16,-9 2-10-16,-8 2-1 15,-8 6 13-15,-7 2 2 16,-1 8 7-16,-21 1 5 16,-7-1-14-16,-5-3-48 15,0-7 22-15,5-7-56 16,6-10 36-16,9-1-55 16</inkml:trace>
  <inkml:trace contextRef="#ctx0" brushRef="#br0" timeOffset="76596.03">22350 15307 536 0,'0'0'86'0,"0"0"-42"16,0 0-40-16,0 0 49 15,0 0 11-15,0 0-40 16,-33 29 3-16,33 19-27 15,0 11 0-15,11 2 10 0,4-5-7 16,0-5 1-16,1-10-4 16,-1-4 1-16,-5-9-4 15,-2-7 3-15,1-7-5 16,-6-8 5-16,1-5-9 16,2-1-11-16,2-3-30 15,4-18 12-15,0-9 34 16,3-6-5-16,-3-6 5 15,3 2-2-15,-3 3 1 16,0 9 3-16,-2 8 2 16,-1 11 0-16,-1 7 6 15,-2 2-3-15,-1 7 11 0,4 15 14 16,2 1-18 0,-2 5-4-16,0-2-6 0,1-4 0 15,-1-4-10-15,4-3 9 16,2-7-19-16,3-5-18 15,-1-3-44-15,5 0-68 16,0-4-57-16,0-10-46 16</inkml:trace>
  <inkml:trace contextRef="#ctx0" brushRef="#br0" timeOffset="76979.41">22834 15548 180 0,'0'0'172'15,"0"0"-66"-15,0 0 2 16,0 0-17-16,0 0-39 0,0 0-25 15,0 0 13-15,-73-18-29 16,63 22-5-16,4 5 10 16,0 2-13-16,4 4 1 15,2-1-4-15,0 2 1 16,0-6-8-16,3-1-14 16,9-5-6-16,2-4 2 15,2 0-39-15,2-4-7 16,-1-13-15-16,0-1 40 15,-3-4 18-15,-5 4-13 16,0-1 29-16,-5 5 12 16,-3 4 6-16,1 4 21 0,-2 5 23 15,0 1 30 1,0 0 27-16,0 0-56 0,0 0-16 16,0 9-2-16,-3 5-32 15,3 4 4-15,0 2-5 16,0 2-6-16,0-3 1 15,9-2-14-15,2-4-14 16,0-3-24-16,3-5-73 16,-1-3-92-16</inkml:trace>
  <inkml:trace contextRef="#ctx0" brushRef="#br0" timeOffset="77277.49">23020 15486 315 0,'0'0'125'16,"0"0"-59"-16,0 0 58 16,0 0-44-16,0 0-41 15,0 0-1-15,-22-9-37 16,22 18-2-16,2 5 1 16,8 4-2-16,8 0 1 15,1-1 1-15,2-1 0 16,-1-2-3-16,-2 0 7 15,-4-2-4-15,-4-3 2 16,-3-2-2-16,-6-3 10 16,-1-1 5-16,0-2-1 15,-6-1-14-15,-10 0-50 0,-1 0 41 16,2-16-39 0,1-4-149-16,5 0-247 0</inkml:trace>
  <inkml:trace contextRef="#ctx0" brushRef="#br0" timeOffset="78444.87">23363 15428 525 0,'0'0'159'0,"0"0"-158"0,0 0 25 16,0 0 15-16,0 0-15 16,0 0 2-16,-27 62-25 15,27-50-3-15,2-1 0 16,6-4 1-16,2-4-7 16,-1-3 2-16,2 0-25 15,3 0 19-15,-3-10-5 16,3-7 6-16,-4-1-4 15,0-2-8-15,-1-2 18 16,-1 5-18-16,-1 2 7 16,3 5 6-16,-2 4 7 15,-1 2 0-15,3 4 2 16,2 0 5-16,0 4 24 0,2 14-27 16,2 6 1-16,-2 6 3 15,1 0-7-15,-1-6-6 16,0-4 1-16,2-6-13 15,1-12 10-15,-3-2-47 16,3 0-34-16,-3-20 31 16,-1-6 54-16,-2-5 4 15,-2-4 0-15,-2 1 5 16,-4-4 32-16,1-1-22 16,-1-4-9-16,-2-4 16 15,1-3 2-15,0 10-13 16,-1 6 10-16,1 15 10 15,-1 12 15-15,-1 7-32 0,0 0 16 16,2 31 10-16,2 9-24 16,-2 14-10-16,3 3-6 15,1-4 0-15,1-4 1 16,2-8 5-16,0-9-7 16,1-10 1-16,-1-10-2 15,-2-7 2-15,-1-5-34 16,6 0-16-16,0-17 46 15,-1-5-11-15,1 0 13 16,-4-2 1-16,0 2 2 16,-2 5-5-16,0 4 6 15,-3 4-2-15,0 5 13 0,3 4-13 16,1 0 0-16,3 0 32 16,3 17-11-16,2 5-7 15,-1 4-14-15,3 2-7 16,4-6-1-16,-4-2-25 15,5-4-19-15,-2-9-19 16,4-5-42-16,-4-2 36 16,1-5-57-16,1-12 7 15,-3-3 64-15,-5-2 23 16,-2 1 36-16,-7 1-3 16,-3 3-16-16,-2 4 23 15,0 5 32-15,0 4 25 0,-8 1 50 16,-1 3 52-1,-1 0-50-15,2 0-38 16,-1 3-16-16,2 6 10 0,0 1-48 16,3 1-5-16,2 1-11 15,2-2-1-15,0 0-10 16,0-2-13-16,0-2-5 16,6-2 19-16,5-4-24 15,-1 0-30-15,2 0 24 16,0-3-23-16,2-8 15 15,1-2 26-15,-2 2 10 16,-1 2 1-16,-1 4 10 16,-6 2 0-16,3 3 6 0,-1 0-2 15,-1 0 1 1,-2 0 3-16,1 0 6 0,1 0-3 16,3 0-11-16,0 0-26 15,3 0-42-15,1-7-94 16,-1-5 37-16</inkml:trace>
  <inkml:trace contextRef="#ctx0" brushRef="#br0" timeOffset="78747.72">24407 15193 14 0,'0'0'78'0,"0"0"-27"16,0 0 1-16,0 0 72 16,0 0-40-16,0 0 47 15,11-62-28-15,-11 84-52 0,0 10-36 16,0-2-14-16,0 6-1 15,0-4 36-15,8-3-35 16,0 0-2-16,0-4 0 16,-4-3 0-16,-2-4 1 15,-2-1-16-15,0-6 0 16,0-5 7-16,-1-5 1 16,-11-1 8-16,-3 0-23 15,-6-5 13-15,-3-7 10 16,-1-3 21-16,4 0-10 15,1 2 9-15,6-3-20 16,4 1-1-16,10-2-17 16,0 0-34-16,16 0-34 15,12 2-57-15,7 4-52 0</inkml:trace>
  <inkml:trace contextRef="#ctx0" brushRef="#br0" timeOffset="78992.1">24699 15011 498 0,'0'0'117'0,"0"0"-117"15,0 0 0-15,0 0 26 16,0 0 17-16,0 0-8 0,11-19-9 15,6 33-6-15,-3 7-20 16,-8 8-29-16,-6 10-62 16,-2 11-258-16</inkml:trace>
  <inkml:trace contextRef="#ctx0" brushRef="#br0" timeOffset="79119.17">24622 15568 559 0,'0'0'104'15,"0"0"-104"-15,0 0 0 16,0 0 3-16,0 0-3 16,0 0-11-16,-19 19-165 15,21-23-224-15</inkml:trace>
  <inkml:trace contextRef="#ctx0" brushRef="#br0" timeOffset="79776.81">22846 16332 487 0,'0'0'58'16,"0"0"-58"-16,0 0-9 15,0 0 9-15,0 0 80 16,-73-34-45-16,61 34-17 15,1 0-2-15,1 12-9 16,5 0 13-16,2 4-8 16,3 2-6-16,0 2-7 15,8 0 1-15,13 4-10 16,2-3 10-16,6 0 0 16,-2-3-8-16,-1 0 4 15,-8-2 4-15,-5-3-5 0,-6 1 5 16,-7 0-2-16,0 2 2 15,-9 0 12 1,-10 0 8-16,0-5-7 0,2-6-12 16,7-1-2-16,4-4-5 15,6 0-15-15,0-20-79 16,10-9-63-16,11-6 26 16,5-2-119-16</inkml:trace>
  <inkml:trace contextRef="#ctx0" brushRef="#br0" timeOffset="80592.78">23070 16206 178 0,'0'0'114'0,"0"0"-61"0,0 0-16 15,0 0 49 1,0 0 27-16,0 0-16 0,12 31-60 16,-6 8-35-16,3 10 13 15,4 4-15-15,-1 1 0 16,-1-6-1-16,0-4-11 15,-5-7 3-15,-4-7-19 16,1-5 1-16,-3-12 25 16,0-5-12-16,0-8 12 15,-6 0-15-15,-10 0-33 16,-2-11 12-16,0-6 38 16,3-5 10-16,3 0 9 15,6-4-12-15,6-1 10 16,0-2-14-16,11-1-2 0,14 2-2 15,5 1-24 1,6 3-16-16,-1 6-12 0,-2 5-38 16,0 8 72-16,-6 5 16 15,-5 0 3-15,1 15 10 16,-2 6-5-16,-3 1 12 16,2 2-2-16,1-4-11 15,-2-8-3-15,0-5-1 16,3-6 1-16,-2-1-7 15,-1-1 5-15,-1-15-10 16,0-5 8-16,-3-3-4 16,-3-1 7-16,-5 0-2 15,-5 3 2-15,-2 1 18 0,0 2-17 16,0 3 3 0,-2 2 3-16,-8 4 8 0,2 5 28 15,2 5 26-15,1 0 9 16,0 0 3-16,-2 15-45 15,2 8-19-15,0 2-1 16,5 6 3-16,0 0-14 16,5 1-5-16,15-2-3 15,6-7-4-15,2-8 0 16,5-4-25-16,0-7 9 16,-4-4 6-16,-4 0-12 15,-4-7-19-15,-7-9-9 0,-4-2 5 16,-5-4-21-1,-5 0 34-15,0 2 33 0,0 0 6 16,-4 2 13-16,-3 0 0 16,-2 8 2-16,4 4 40 15,1 4-19-15,1 2 25 16,2 9 7-16,0 13-44 16,1 5-24-16,0-1-1 15,0-4 1-15,11-5-12 16,7-7-48-16,5-7-7 15,3-3-36-15,0-2-65 16,2-16-94-16</inkml:trace>
  <inkml:trace contextRef="#ctx0" brushRef="#br0" timeOffset="80912.82">24003 16095 238 0,'0'0'134'16,"0"0"-56"-16,0 0 76 15,0 0-42-15,0 0-72 16,-6 77-40-16,11-38 0 16,4-2-1-16,4-1 1 15,-4-2-8-15,-1-2-5 16,-6-6 3-16,-2 0-12 16,0-6-27-16,0-6 31 15,0-5 18-15,-4-5 0 16,-1-4 4-16,2 0 12 0,3 0-14 15,0-8-4-15,0-11-8 16,0-7 10-16,10-4-4 16,5-1-1-16,4 0-6 15,0 3-22 1,1 6-50-16,-2 5-2 0,-4 7-64 16,-4 6-97-16</inkml:trace>
  <inkml:trace contextRef="#ctx0" brushRef="#br0" timeOffset="81398">23155 16947 624 0,'0'0'107'0,"0"0"-107"16,0 0 3-16,0 0-3 15,-49 76 5-15,32-38 51 16,-2 6-55-16,3 3-1 16,-3-8 7-16,2-1-4 15,4-5 10-15,2-8-7 0,5-4-6 16,0-9 6-1,3-7-6-15,3-5-3 0,0 0-20 16,0 0-33-16,1-17 7 16,15-4 8-16,3-8 32 15,-1 3 3-15,0-1 7 16,-2 6-1-16,1 6 1 16,-2 5 1-16,2 6 7 15,4 2 6-15,2 2 1 16,4 0 18-16,3 6-29 15,2 7-3-15,2-2-4 16,-1-2 0-16,0-3-13 16,-4-6-39-16,-4 0-7 0,-3-10-39 15,-5-11-3 1,-7-3-20-16,-5-3-15 0,-3 2 26 16</inkml:trace>
  <inkml:trace contextRef="#ctx0" brushRef="#br0" timeOffset="85481.77">23346 17519 135 0,'0'0'235'0,"0"0"-132"16,0 0-54-16,0 0 42 15,0 0 3-15,0 0-17 16,-8 42-63-16,8-10-8 15,4 9-5-15,5-1 3 16,5 0 21-16,-3-4-22 16,0-2 2-16,-3-4-1 15,0-4-3-15,-5-4-2 0,0-5 0 16,-3-5 1-16,0-6-8 16,0-5 8-16,0-1-12 15,0 0-10-15,0 0-35 16,0-7-29-16,3-11 2 15,4-6 56-15,1-6 8 16,4-2-66-16,1 4 14 16,4 3 39-16,-4-1 0 15,-1 6 28-15,0 6 1 16,-4 0 4-16,-5 8 6 16,-3 2-2-16,0 1 9 15,0 3 45-15,-8 0 7 0,-5 0-18 16,0 8 27-1,2 7-6-15,4 0 2 0,2 4-44 16,4 1 15-16,1 0-12 16,0-2-27-16,3 1 1 15,12-4-3-15,4-5 1 16,2 0-7-16,2-7-10 16,3-2-22-16,-2-1-3 15,0 0-32-15,-3-4-20 16,-7-8 24-16,-3-5 5 15,-2 0 34-15,-6-4 15 16,0 1 15-16,-3 5 18 16,1-2 20-16,-1 4 5 15,0 3 9-15,0 3-9 16,0 5 3-16,0 2 1 0,0 0 5 16,2 0-8-16,2 0-15 15,7 5-10-15,0 10-19 16,6 4 4-16,-2-7-1 15,2-2-3-15,-2-2-26 16,2-8-4-16,2 0-8 16,-2 0-24-16,1-14-21 15,-3-2 6-15,-1-8-14 16,-2 9 23-16,-5-3-9 16,-4 9 56-16,-1 5 21 15,-2 1 67-15,0 3 98 16,0 6-4-16,-8 18-95 0,2 12-61 15,1 6 13-15,5 5 18 16,0 3-24-16,0 0 8 16,4-1-13-16,0-3-1 15,-1-3 5-15,-3-9-9 16,0-5 6-16,0-6-5 16,-12-7 1-16,-4-2-8 15,-8-8-14-15,-6-6-16 16,-9 0 18-16,-3 0-26 15,-3-12-1-15,1 2 7 16,2 6-31-16,0 4 21 0,0 0-47 16,-4 10-132-1</inkml:trace>
  <inkml:trace contextRef="#ctx0" brushRef="#br0" timeOffset="85646.81">23106 18488 669 0,'0'0'148'0,"0"0"-148"16,0 0-8-16,0 0 2 15,0 0 6-15,0 0 0 16,109-68-32-16,-60 45-110 0,2 7-173 16</inkml:trace>
  <inkml:trace contextRef="#ctx0" brushRef="#br0" timeOffset="85813.14">23975 18411 338 0,'0'0'130'0,"0"0"-130"16,0 0-21-16,81-40-132 15</inkml:trace>
  <inkml:trace contextRef="#ctx0" brushRef="#br0" timeOffset="85904.26">24341 18285 149 0,'0'0'0'0</inkml:trace>
  <inkml:trace contextRef="#ctx0" brushRef="#br0" timeOffset="86725.84">23393 17955 81 0,'0'0'64'0,"0"0"-59"0,0 0 1 15,0 0 73-15,0 0 17 16,0 0-43-16,0 0-29 16,-30-10 37-16,15 3-32 15,3-2 1-15,-3 1 9 16,2-4-11-16,-3 0-27 16,5-1 7-16,-3 1-6 15,2-1-2-15,1 6 5 16,3 0-3-16,0 1 6 15,0 6-4-15,0 0 30 16,-1 0 11-16,3 0-17 16,-1 0-4-16,4 10-12 0,1 4-12 15,2 2 1-15,0 0-1 16,2 1 0-16,13 2 0 16,9-2-8-16,1-6-3 15,5-3 1-15,1-5-5 16,0-3-8-16,-3 0-28 15,-5 0-33-15,-8-3-79 16,-8-4-44-16,-7 5 13 16</inkml:trace>
  <inkml:trace contextRef="#ctx0" brushRef="#br0" timeOffset="87208.57">23203 17810 261 0,'0'0'145'16,"0"0"-114"-16,0 0-8 16,0 0 13-16,0 0-23 15,0 0-11-15,0-20 11 16,0 12-13-16,0 2 0 15,0 0 22-15,-7-2-5 16,-11 6 21-16,-2 1 3 16,-1 1-17-16,-4 0 32 15,2 0-36-15,1 7-4 0,2 3 20 16,3 1-11-16,4 1-2 16,6-1-5-16,6 5-16 15,1-1 17-15,1 6-19 16,21 3-8-16,7 2-18 15,9-3 12-15,4 0 8 16,-2-1 0-16,2-2-34 16,-9-2-1-16,-8-2 11 15,-14-3-1-15,-9-2 0 16,-2 1-15-16,-18-2 41 16,-13 0-20-16,-3 0 25 15,-1-5 17-15,3-4 23 0,7-1-40 16,9 0-11-1,10-15-82-15,6-2-166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25T12:46:54.6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6464 10864 289 0,'0'0'146'0,"0"0"-122"0,0 0-13 16,0 0-1-16,0 0 16 16,0 0 16-16,0 0-17 15,0 0-22-15,-40-32 13 16,37 20-8-16,2-1-4 16,1 2 3-16,0 5-7 15,0 3 11-15,-2 2-11 16,2 1 0-16,-1 0 8 15,-1 0-6-15,-2 0 5 16,-3 0 10-16,-1 0-11 16,-8 0 25-16,2 8-27 15,-1 5 17-15,0 4 5 16,4 1-24-16,3 4 1 16,5 2 2-16,3 3-1 0,0 1-1 15,3-6-3-15,11-4-16 16,4-9-13-16,5-9-21 15,1 0 2-15,-3-9 22 16,-1-10 20-16,-4-1-3 16,-5 0 5-16,-6 0 4 15,-5 2 3-15,0-2 1 16,0 0 8-16,-7-4 7 16,-7 1-10-16,-3 2 34 15,-3 1-41-15,-4 2 3 16,3 8 10-16,-2 5-8 15,1 5 2-15,1 0 5 0,2 15-6 16,2 14 14-16,10 9-17 16,3 9-2-16,4 7 4 15,7 2-6-15,18-3 0 16,5-10-1-16,2-10 0 16,8-14-8-16,-1-9 4 15,4-10-8-15,-1 0-1 16,-4-15-12-16,-3-14 14 15,-10-4-9-15,-9-4 17 16,-5-3-5-16,-9-2 8 16,-2-2 0-16,-7-1 5 15,-16-5-4-15,-12-2 4 16,-3-3 4-16,-9 4-5 0,0 11 37 16,3 12-37-1,2 18 11-15,9 10 5 0,6 10 14 16,7 28-17-16,5 10-14 15,6 8 0-15,9 1 4 16,7-7-7-16,22-8-2 16,9-8-2-16,13-15-18 15,11-12 3-15,11-7-39 16,0-2-36-16,1-10-161 16</inkml:trace>
  <inkml:trace contextRef="#ctx0" brushRef="#br0" timeOffset="1696.58">15124 10738 493 0,'0'0'0'0,"0"0"-14"0,-84-49 10 16,51 35 4-16,-5 2 28 15,-1 6 31-15,-1 4 2 16,5 2-24-16,-3 2-23 16,6 20-1-16,1 9 23 15,3 15-30-15,1 8-1 16,2 10 10-16,10 5-11 16,3-5 8-16,10-10-12 15,2-12 3-15,18-13-7 16,20-14 3-16,15-13-17 0,10-2 2 15,5-22-11-15,-1-14-1 16,-10-7-15-16,-9-4 1 16,-10-3 30-16,-11-2-9 15,-11-1 19-15,-14-6 2 16,-2-3 0-16,-16-6 16 16,-17 4-16-16,-9 9 0 15,-8 17 10-15,-5 17-5 16,-2 21 30-16,-1 0 37 15,2 31-47-15,6 10 6 16,11 13-25-16,8 6-3 16,14 2 24-16,15 3-18 15,2 0 2-15,13 3-10 16,23-4 5-16,10-8-12 0,17-16 1 16,7-20-26-1,6-20 0-15,-2-12-7 0,-3-30 16 16,-8-14-3-16,-12-4-5 15,-17 1 22-15,-18 2 16 16,-16 5 1-16,-10-4 46 16,-26-2-16-16,-13 0-9 15,-8 4-9-15,-6 14-9 16,-2 18 30-16,-1 22-26 16,6 8 15-16,4 37-9 15,11 20-21-15,9 18 0 16,16 6-1-16,12 0 3 15,8-5-5-15,11-11 2 16,23-10-7-16,18-16-27 0,9-22-6 16,9-18 1-16,-3-7 2 15,-6-28-5-15,-13-10 11 16,-15-5-20-16,-18 2 14 16,-15 2 8-16,-7 4 7 15,-22 8 14-15,-9 7 3 16,-7 8-5-16,-3 7 8 15,-9 5-41-15,-1 0-29 16,7 9-28-16,9 5-174 16</inkml:trace>
  <inkml:trace contextRef="#ctx0" brushRef="#br0" timeOffset="4815.83">11863 13112 144 0,'0'0'0'0,"0"0"-5"0,0 0 0 15,0 0-25-15,0 0 30 16,84-14 2-16,-74 14 16 16,1 0 25-16,-1 5 26 15,1 4-26-15,0-3 25 16,-1-2-8-16,-1 0-11 15,-1-2-11-15,-5-2-26 16,-1 0 8-16,-2 0-2 16,0 0 24-16,0 0 18 15,0 0-27-15,0-2-12 16,-8-6 2-16,-11-2-12 0,-5-3 3 16,-4 1-14-1,-3 4 0-15,-3 5 20 16,2 3-20-16,-2 0 0 0,6 11 11 15,1 8-10-15,4 7 21 16,5 8-18-16,5 6-2 16,5 9 10-16,8 4-7 15,0-3-3-15,14-3-2 16,13-7 3-16,7-9-6 16,8-9 3-16,4-12-21 15,5-10 13-15,-1 0-32 16,-6-20-1-16,-5-12-17 0,-6-7-19 15,-8-3 44-15,-10 0-3 16,-6 2 26-16,-9 6 9 16,-1 2 2-16,-20 6 22 15,-7 1 40-15,-8 5-43 16,-3 4 43-16,0 10-48 16,0 6 17-16,3 4 11 15,2 26 1-15,2 13-23 16,9 9-12-16,6 6-5 15,10-4 3-15,7-10-7 16,0-11 0-16,19-8-2 16,9-11 0-16,8-12-16 15,8-4-22-15,5-32-18 16,1-16 19-16,-4-10-33 16,-12-1 11-16,-12 2 30 0,-17 10 6 15,-5 7 14-15,-24 6 2 16,-15 8 9-16,-11 8-5 15,-7 8-21-15,-5 12-141 16</inkml:trace>
  <inkml:trace contextRef="#ctx0" brushRef="#br0" timeOffset="6018.87">20151 13188 372 0,'0'0'87'0,"0"0"48"0,-86-85-69 16,42 57-1-16,-2 4-9 15,-2 7-19-15,3 7 1 16,2 7 4-16,4 3-25 15,8 2 29-15,8 17-33 16,6 7 0-16,6 4-13 16,11 4 7-16,0 1-12 15,19 0 5-15,14 1-14 16,15-2 14-16,7-7-37 16,9-5 5-16,4-9-1 15,2-8-1-15,0-5 17 16,-8-3-22-16,-3-18 4 15,-14-5 31-15,-17 1-21 0,-14-3 17 16,-14 1 8-16,0 0 4 16,-24-1 49-16,-11 2-37 15,-9 3 2-15,-1 10 10 16,-6 9-10-16,3 4 26 16,5 10-23-16,1 20-2 15,10 14 2-15,8 9-21 16,12 6 0-16,10 4 1 15,2-3-1-15,20-6-6 16,15-5-14-16,15-11-19 16,12-9 30-16,8-14-36 0,8-15 2 15,-2-5-7 1,-4-24-4-16,-13-11-3 0,-17-5 32 16,-18-3 25-1,-23-1 3-15,-3-2 52 0,-35 0 11 16,-8 2-10-16,-13 6-29 15,-3 13 0-15,-1 12 5 16,2 18 1-16,3 8 18 16,7 32-33-16,10 16-2 15,11 19-12-15,16 6-4 16,13 0 0-16,15-11-16 16,34-21-43-16,18-28-18 15,12-21-155-15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25T12:47:42.5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13181 7137 54 0,'0'0'30'0,"0"0"-1"15,0 0 40-15,0 0 11 16,0 0 13-16,0 0-28 15,0 0 4-15,-51 10-9 16,47-7-6-16,4-3 24 16,0 7-49-16,10 6-14 15,29 5 7-15,33 0 11 16,33-8-4-16,41-10-12 16,28 0-16-16,17-17 18 15,6 2-19-15,-9 1-2 16,-10 4 1-16,-12 10-14 0,-10 0-32 15,-15 10-123-15,-23 14-363 16</inkml:trace>
  <inkml:trace contextRef="#ctx0" brushRef="#br0" timeOffset="894.96">16850 7208 603 0,'0'0'1'15,"0"0"2"-15,85 34-2 16,-13-18-1-16,20-1 22 16,15-5-7-16,7 2-2 15,2-1-9-15,0-2-2 16,-2 1 4-16,-3 0-6 15,-7-2-33-15,-6-1-34 16,-12 1-79-16,-18 2-189 16</inkml:trace>
  <inkml:trace contextRef="#ctx0" brushRef="#br0" timeOffset="3911.09">18971 6947 456 0,'0'0'27'0,"0"0"-11"16,0 0-16-16,0 0 0 16,0 0 4-16,0 0-2 0,-6-9-2 15,4 8 0-15,1-1 0 16,-1 0-9-16,1 0 15 16,0-1-6-16,-2 0 6 15,2-4-5-15,-5 0 19 16,1 1 7-16,-3-3-6 15,0 2 31-15,-4-1-35 16,2 5 2-16,-1 0 8 16,0 3-4-16,-1 0-1 15,-3 0-18-15,3 16 2 16,-3 8 7-16,4 6-10 16,5 6-3-16,3 0 2 0,3-3 1 15,3 1-4-15,13-8 1 16,8-4 0-16,2-5-9 15,6-7 9-15,-2-9-16 16,1-1 0-16,-1 0-16 16,-4-13 13-16,-6-2 8 15,0-5 2-15,-8-2-3 16,-2 2 12-16,-5 2-2 16,-4 6 2-16,-1 2 4 15,0 2 24-15,0 6-1 16,0 2-9-16,0 0 31 15,0 0-37-15,0 0 2 16,0 10-14-16,0 8 3 16,0 6 1-16,0 1-4 0,6 0 1 15,5-5-2-15,1-2 1 16,1-1 0-16,2-5-5 16,2-5 2-16,0-4-13 15,0-3-11-15,-4 0-7 16,-1-1 27-16,-5-11-12 15,-6-4 9-15,-1-4 8 16,0 0 2-16,-6-4 3 16,-6 0-1-16,2 0 0 15,5 1 20-15,-1 1-22 16,6 2 1-16,0 4-1 16,0 2 3-16,4 5-6 0,6 3-2 15,5 3 5 1,3 3-2-16,3 0 3 0,4 2-1 15,-1 12 5-15,-2 4-1 16,-3 3-2-16,-1 4-2 16,-5-3 4-16,-2-2 12 15,-4-3-16-15,-4-6 0 16,0-2 4-16,-3-6-3 16,0-1 2-16,2-2-3 15,-2 0 1-15,0 0 5 16,0 0-6-16,0-5-1 15,0-9-1-15,4-6-2 0,4-3 3 16,0-3 0 0,5 2-6-16,0 5 1 0,-4 4-8 15,2 6 14-15,-4 4-4 16,0 5 4-16,-1 0-7 16,2 10 7-16,-4 9 6 15,1 3 22-15,1-4-28 16,-1-4 0-16,3-4-1 15,-2-4 1-15,1-4-7 16,2-2 4-16,-2 0 3 16,0 0-16-16,2-8 15 15,3-4-5-15,-2-1 3 16,0 0-5-16,0 4 7 16,-2 0 0-16,2 4 1 15,-1 1-7-15,1-1 7 0,2 2 0 16,0 3-3-16,2 0 3 15,1 0 0-15,1 9-2 16,-1 4 2-16,0 2-12 16,-2-1 12-16,-1-3-1 15,-2-4-5-15,1-3-14 16,-2-4 0-16,-3 0-3 16,1-5 12-16,-1-11 2 15,-1-2-3-15,1-3 9 16,-5 2 3-16,-1 1 8 15,0 2 11-15,0 6 9 0,0 6-23 16,0 4 28-16,0 0-25 16,0 0 6-16,0 13 8 15,0 18-9-15,3 14 8 16,3 11-17-16,-1 11-3 16,1 8 11-16,1 0-12 15,0-2 0-15,1-8-4 16,-3-11 4-16,2-9 0 15,-3-11 0-15,-4-13 2 16,0-11 0-16,0-9-2 16,0-1-15-16,0-6 9 15,0-18-11-15,0-10 17 16,0-15 0-16,0-7 4 16,0-15-4-16,0-12 0 15,0-7 0-15,0 0 3 16,11 9-3-16,7 16 0 0,3 13-3 15,0 19 12-15,3 11-19 16,0 11 10-16,-1 7-1 16,-3 4-1-16,-4 0 4 15,-2 15 0-15,-9 10 4 16,-5 12-3-16,0 8 7 16,-13 5-10-16,-9 0-1 15,-6-2-10-15,2-8 3 16,2-9-8-16,5-7-12 15,9-12-32-15,7-8 1 16,3-4 2-16,0-6-102 16,14-18 53-16,12-4-21 0,7-7 35 15</inkml:trace>
  <inkml:trace contextRef="#ctx0" brushRef="#br0" timeOffset="4696.66">20227 6901 34 0,'0'0'98'0,"0"0"-24"16,0 0 7-16,0 0-3 15,0 0 13-15,0 0 11 16,55-66-21-16,-55 66-17 16,0 0-51-16,-12 0 5 15,0 6-10-15,-3 9-4 16,3 7 0-16,1-1-4 16,4 5 0-16,6-6-4 15,1-6 2-15,0-5-8 0,0-5-7 16,8-4-18-16,5 0-39 15,5-13 22-15,1-9-13 16,-2-4-3-16,-5 3 24 16,-4 3 44-16,-4 4 2 15,-2 6 46-15,-2 4 25 16,0 2-10-16,0 4-21 16,0 0 22-16,0 0-45 15,0 0-2-15,0 13-3 16,0 5-13-16,4 7 0 15,1-2-1-15,2-1 0 16,3-7-6-16,-1-4 6 0,2-2-17 16,1-8-21-1,-2-1-18-15,7 0 16 0,-4-15 6 16,2-6 9-16,-3-3 14 16,-6 4 8-16,1-1 3 15,-5 4 12-15,-2 1 1 16,0 4 7-16,0 6 4 15,0 2-16-15,0 2 9 16,1 2-14-16,1 0 2 16,0 17 35-16,3 8-11 15,-1 5 7-15,-2 0-25 16,-2-5-8-16,0-5 28 16,0-7-14-16,0-6 0 0,0-4 2 15,0-3-12 1,0 0 8-16,0 0-6 0,0 0-5 15,0-9 5-15,0-6-9 16,2-5-6-16,5-4-3 16,2 0-22-16,3 3-26 15,1 2-41-15,1 2-12 16,0 3 41-16,2 0-22 16,1-1 48-16,0 3 22 15,-4 4 7-15,-2 3 0 16,-6 5 8-16,-2 0 6 15,-1 0 84-15,-1 15 4 16,1 9-31-16,-2 4-25 16,0 2-18-16,0-2-2 0,0-4-12 15,0-6-36-15,0-6-26 16,4-8-61-16,0-4-54 16</inkml:trace>
  <inkml:trace contextRef="#ctx0" brushRef="#br0" timeOffset="5663.98">20633 6779 149 0,'0'0'99'0,"0"0"-47"16,0 0-24-16,0 0-18 16,0 0 12-16,0 0-22 15,-3-10-36-15,6 10-30 0,8 0-31 16,-3 5 6-16,0 3 22 15,0-3 69-15,1 2 0 16,-2 1 25-16,-1-1 73 16,0 1-17-16,-1 3 31 15,-1 2-20-15,-3 4-9 16,0 3 2-16,1 1-33 16,-2-1-25-16,0 0-8 15,0-5 0-15,0-4-11 16,0-4 4-16,0-4-12 15,1-3-3-15,0 0 1 16,0 0-10-16,4 0-4 0,4-14 0 16,2-6 16-16,2-3 4 15,2 2-4-15,-2 2 0 16,0 0 3-16,-2 6-3 16,1 1 1-16,-2 5-1 15,-2 3 0-15,1 2-13 16,-5 2 13-16,1 0 0 15,1 0 6-15,-3 3-5 16,4 7 1-16,-1 1-2 16,1-1 0-16,0-2-11 15,3-1-4-15,-1-4-43 16,2-1-33-16,2-2 23 16,1 0 13-16,0-4 27 0,0-6-3 15,-3-2 27 1,0-1-8-16,-2 4 12 0,-4 0 2 15,-4 5 1-15,-1 0 16 16,0 3 63-16,0-1-11 16,0 2 4-16,0 0-10 15,-3 0-22-15,-6 4-18 16,1 8-25-16,-1 1 8 16,1 4-8-16,3 0 1 15,3 2-1-15,2-3 0 16,0-4 0-16,0-2-4 15,0-4-17-15,1-4-15 0,7-2-8 16,3 0-67-16,-2-10 86 16,3-6-61-16,-2 0 60 15,-3 1 26-15,-3 3-10 16,0 4 10-16,-2 3 12 16,-2 4-4-16,2 1-6 15,-2 0 5-15,1 13 34 16,1 13 23-16,0 12-37 15,-1 11-13-15,-1 5-10 16,0 8 6-16,0 3 40 16,0 1-26-16,0-5 3 15,0-4-1-15,0-10 0 16,0-12-9-16,-3-7-13 16,-9-10 1-16,1-4 23 15,-4-10-28-15,0-4 9 0,-1 0 8 16,0-12-12-16,0-14-10 15,6-5 2-15,8-12 2 16,2-6-5-16,2-8-23 16,19-5-43-16,3-1-34 15,8 2-138-15</inkml:trace>
  <inkml:trace contextRef="#ctx0" brushRef="#br0" timeOffset="6049.99">21613 6652 709 0,'0'0'0'0,"0"0"-8"15,0 0 7-15,0 0 2 16,0 0 9-16,0 0 9 15,-49-64-16-15,62 64 21 16,3 0-24-16,0 0 0 16,-4 16 8-16,0 7 0 15,-8 7-8-15,-4 7 12 16,0 1-3-16,-11 0 3 16,-8-2-9-16,-1-4-2 15,1-4 28-15,1-1-22 0,5-5-3 16,1 0-4-16,7-6 0 15,5-4-2-15,0 0-4 16,18-4-18-16,12-4 1 16,11-4-33-16,6 0-14 15,0-16-108-15,-1 0-208 16</inkml:trace>
  <inkml:trace contextRef="#ctx0" brushRef="#br0" timeOffset="6290.37">21932 6742 702 0,'0'0'28'16,"0"0"-28"-16,0 0 1 15,0 0-1-15,0 0 40 16,-22 83 3-16,22-55-18 15,0 4-25-15,10-2 0 16,2-2-5-16,3-6-16 16,0-8-37-16,3-5-63 15,0-9-171-15</inkml:trace>
  <inkml:trace contextRef="#ctx0" brushRef="#br0" timeOffset="6436.66">22014 6707 462 0,'0'0'0'0,"0"0"-88"16,0 0 52-16,0 0 36 15,0 0 0-15,0 0-21 16,-17-15-93-16,21 21 12 16</inkml:trace>
  <inkml:trace contextRef="#ctx0" brushRef="#br0" timeOffset="8077.49">22139 6734 339 0,'0'0'55'0,"0"0"-28"0,0 75-12 16,-2-48 62-16,-2-2 7 15,0-3-17-15,3-6-27 16,-1-6-18-16,2-4-9 15,0-4 29-15,0-2-31 16,-1 0-1-16,1 0-3 16,0-8-7-16,0-6-6 15,0-10-5-15,0-2-2 16,0-2 13-16,9 0-32 16,0 3 7-16,1 1 25 0,1 4-8 15,2 7 6-15,0 4 1 16,-2 6 1-16,-2 3 0 15,-1 0 3-15,2 10-3 16,-1 7 13-16,0 1-10 16,0 1-1-16,-3-6-2 15,-2-3 1-15,-1-6 0 16,-3-4-1-16,0 0 0 16,0 0-3-16,2 0 3 15,1-4-2-15,7-11-1 16,2-2 3-16,-1 2 6 15,-3 4-6-15,-2 4 0 0,-2 4-5 16,-3 1 7-16,1 2-2 16,-2 0 0-16,0 0 3 15,1 0-10-15,5 0 8 16,0 10-1-16,3 4 0 16,4 2 0-16,0 2 0 15,3 1 0-15,0-5-11 16,2-3-23-16,-1-5-59 15,0-5-21-15,3-1 4 16,-2-3 2-16,0-9 33 16,0-5 29-16,-5 4 46 15,-4-2 2-15,-3 3 36 16,-6 1 45-16,0 2 54 16,0 2-63-16,-1 0-24 15,-8 4 32-15,-1 1-46 0,2 2-2 16,-4 0-32-16,-1 2 19 15,0 11-1-15,2 2-17 16,2 1-3-16,1 2 5 16,4-5-4-16,2-1 0 15,2-2-1-15,0-5-7 16,0-2 6-16,0-2-40 16,8-1-14-16,2 0 18 15,0-7-2-15,1-5 21 16,-3-3 11-16,-3 1 7 0,0 0 13 15,-4 3 20 1,1 2 3-16,-2 2-12 0,0 3 6 16,0 3 9-1,0 1-17-15,0 0 0 0,0 0 18 16,0 0-23-16,0 1-6 16,0 10-4-16,0 3-3 15,0 2-3-15,3 0-1 16,4-4 0-16,0 0-2 15,6-4 2-15,4-2-21 16,5-5 3-16,0-1-9 16,1 0 3-16,3-6-17 15,1-6 18-15,-1-2 16 16,-3-3-6-16,-2-1-5 16,-2-2 1-16,-7 3-5 15,-2 2-5-15,-4 3 4 0,-5 4 23 16,-1 3 10-16,0 4 0 15,-3 1 25-15,-11 0 3 16,-2 0-6-16,1 10 20 16,-1 6-42-16,2 0-3 15,4 2 8-15,2 0-15 16,6-6-2-16,2-1 1 16,0-4-1-16,4-2-10 15,8-1-18-15,1-4-16 16,1 0 43-16,-1-4-18 15,1-6-5-15,-5-5 15 16,-4 1 4-16,-1 3 7 16,-4 2 2-16,0 4-1 0,0 4 45 15,0 1-33-15,0 0 13 16,0 10 5-16,0 15-24 16,-4 9-6-16,3 8-1 15,1 6 0-15,0 4 13 16,0 2-9-16,11 2-4 15,-2-5 6-15,-3-3-6 16,-1-3 5-16,-5-5-5 16,0-5 8-16,0-8-1 15,-1-10-6-15,-7-7-1 16,-3-7 8-16,-4-3-8 16,4 0-8-16,-4-5 7 15,0-15 1-15,6-5-6 0,4-4 6 16,5-4 0-16,0 0-5 15,5-1 7-15,14 1-6 16,2 1 4-16,2-5 0 16,5-3-10-16,1-3 7 15,4-7-2-15,-5-1-3 16,-1 4-10-16,-4 4 9 16,-6 9 0-16,-6 12 9 15,-4 6 6-15,-7 4-6 16,0 6 0-16,-2 0 4 15,-11 4-4-15,0 2 1 16,-1 0 10-16,5 0-10 0,5 10 16 16,2 4-17-16,2 2-1 15,2 3-2-15,13-1 1 16,10-2-11-16,3 0-23 16,3-4-93-16,0-2-62 15</inkml:trace>
  <inkml:trace contextRef="#ctx0" brushRef="#br0" timeOffset="9079.79">23360 6602 456 0,'0'0'210'16,"0"0"-173"-16,0 0-32 16,-4 112 33-16,-4-42 10 15,-1 9-4-15,4 3 11 16,1-2-35-16,1-6-12 15,3-9-7-15,0-7 7 0,0-7-11 16,4-13 3 0,1-13-16-16,-4-10 13 0,0-10-30 15,-1-5 5-15,0 0 5 16,0-21-6-16,0-21 27 16,0-15-5-16,0-12-8 15,0-12 15-15,0-8-32 16,2-2 3-16,6 5-1 15,2 12 30-15,0 20-3 16,2 16 3-16,0 12 0 16,-3 13 3-16,1 6-2 15,3 6-1-15,-1 1 1 16,2 0 2-16,2 10 0 16,-3 7-3-16,-7 5 0 15,-3 4 9-15,-3 2-6 0,-1 6-3 16,-15-4 0-16,-7-5-10 15,2 0 4-15,0-10-40 16,9-8-4-16,8-4 35 16,4-3-37-16,0 0-63 15,2-13 24-15,14-2 19 16,4-3 42-16,5-3 11 16,5 3-43-16,-1 1 18 15,1 5 22-15,-5 2 22 16,-5 3 39-16,-7 3 9 0,-4 0 3 15,-4 2 49 1,-3 2-55-16,-2-1 40 0,0-1-21 16,0 2 5-16,0 0-15 15,0 0-27-15,0 0 3 16,-4 0 2-16,-9 10-27 16,-2 5 5-16,-2 4-2 15,6-1-8-15,2-3 6 16,4-8-5-16,3 0-2 15,2-4-4-15,0-3-21 16,0 0 6-16,13 0-11 16,3-10 15-16,2-5 6 15,-3-2 2-15,-2 2 7 16,-4 2 0-16,-4 4 1 16,-4 1 16-16,-1 4 0 0,0 3 0 15,0 1 1 1,0 0-14-16,0 0 4 0,0 0-7 15,1 7 10-15,4 6-16 16,2 0 6-16,2 1 0 16,2-4 0-16,-1-4-8 15,0 0-25-15,3-5-3 16,-5-1-10-16,4 0-40 16,2-13-123-16,-2-9-55 15</inkml:trace>
  <inkml:trace contextRef="#ctx0" brushRef="#br0" timeOffset="10393.12">23837 6441 252 0,'0'0'118'16,"0"0"-34"-16,0 0 6 15,0 0-11-15,0 0-12 16,0 0-2-16,6-18-52 16,-6 44-2-16,0 10-4 15,0 8 2-15,0 2-2 16,0 4-7-16,0-1 7 15,2-6-10-15,3-6 3 16,-1-2-10-16,-2-10-6 16,-1-7-20-16,-1-7 10 15,0-6-8-15,0-5-9 0,0 0 40 16,-9-10-49-16,-2-10-7 16,-2-5 32-16,1-2 16 15,3-1 8-15,1 2-8 16,2 6 11-16,6 5-12 15,0 2 14-15,7 1-2 16,14 2 0-16,7-2 1 16,2 0-1-16,1 3 0 15,-1-1 0-15,-6 3 3 16,-5 0-3-16,-6 2 0 16,-6 3 6-16,-4 2 1 15,-3 0 23-15,0 0 54 16,0 0-37-16,-3 3-27 15,-9 8-20-15,0 5 0 16,1 3 4-16,4 0 0 0,4 3 13 16,3 0-4-1,0-2-7-15,0-2-6 0,3-2 0 16,8-6 0-16,-1-3-6 16,4-2-20-16,2-5 7 15,3 0 5-15,0-12-15 16,1-10 27-16,1-5-10 15,2-4 3-15,-2-7 2 16,-1-3 4-16,-1-9 3 16,-8-4 0-16,0-4 6 15,-5 0 10-15,-1 4-16 16,-5 12 0-16,0 11 12 0,0 13-4 16,0 10 7-16,0 8 21 15,0 0-12-15,0 12-4 16,0 14-20-16,-2 11 0 15,-1 13 40-15,0 9-28 16,-2 4 11-16,-1 1-6 16,2-8-13-16,1-9 10 15,2-13-14-15,1-12 0 16,0-12 1-16,0-8-1 16,0-2-3-16,0-2-1 15,0-18-1-15,11-8 0 16,5-8 5-16,0 5 0 15,-3 4-10-15,-3 6 7 0,-2 8-3 16,-5 8 2 0,-2 5-4-16,1 0-8 0,5 7-15 15,4 11 31-15,5 6 0 16,5 1 1-16,6-2-2 16,2-3 1-16,4-4 0 15,-2-6-1-15,-1-6 1 16,-1-4 0-16,-2 0-7 15,-3-10-25-15,-2-6 11 16,-5-8 7-16,-7 1-1 16,-4-4 8-16,-4 4 0 15,-2-1 7-15,0 4 26 16,0 4-22-16,-9 6 15 16,0 6 21-16,-2 4-29 15,0 0 18-15,-3 20-29 0,3 5 5 16,3 5 0-16,6 1-4 15,2 0-1-15,0-1 19 16,13-4-18-16,3-3 2 16,3-5-3-16,5-3 0 15,3-7-5-15,2-6 5 16,3-2-7-16,-6-1-8 16,-5-14-14-16,-2-5 15 15,-9-2-14-15,-4 0 3 16,-3 0 22-16,-1 7-8 0,-2 2 11 15,0 8 1-15,0 5-1 16,4 0 0-16,-1 5 7 16,5 20 9-16,2 10 38 15,4 7-33-15,2 5-11 16,0 1 10-16,1-4-9 16,-6-6-4-16,-7-4-7 15,-4-9 1-15,-7-8-1 16,-16-7 0-16,-3-8-17 15,4-2-6-15,11-10-50 16,11-18-1-16,10-8-281 16</inkml:trace>
  <inkml:trace contextRef="#ctx0" brushRef="#br0" timeOffset="36559.49">20066 14307 588 0,'0'0'16'15,"0"0"-10"-15,0 0-12 16,0 0 13-16,0 0-7 16,0 0 78-16,137-26-43 15,-31 6-4-15,38-8 3 0,38-12-13 16,41-12 19 0,32-7-40-16,29 1 2 0,16 6 5 15,10 13-7-15,2 17-6 16,-14 12-4-16,-18 10-5 15,-26 7 9-15,-35 17-29 16,-33 9-6-16,-36 2 19 16,-32 1-51-16,-28-6 22 15,-28-7-40-15,-24-12-35 16,-16-2 92-16</inkml:trace>
  <inkml:trace contextRef="#ctx0" brushRef="#br0" timeOffset="52431.09">6349 14934 583 0,'0'0'0'0,"0"0"0"15,0 0 0-15,0 0 6 16,2 74 15-16,6-43 20 16,4 14-14-16,0 14-5 15,7 17-14-15,-1 10 3 16,4 11 8-16,0 3-2 16,-2-2-15-16,-5-11 5 15,-3-15-7-15,-7-13 14 16,-4-13-12-16,-1-4 3 15,0-10-5-15,-1-7 0 16,-6-11-8-16,-2-14-29 16,0-2-32-16,1-29-58 15,-3-12-35-15,1-7-41 16,4-3 29-16,-3 0 170 0</inkml:trace>
  <inkml:trace contextRef="#ctx0" brushRef="#br0" timeOffset="53195.89">6338 14941 468 0,'0'0'20'0,"0"0"-6"0,0 0-9 15,0 0 1-15,0 0 29 16,0 0 17-16,6-7-21 16,2 4-31-16,9-2 3 15,4 1 5-15,7-3-7 16,8 1 0-16,3 1 3 16,4-5-2-16,2 2 3 15,4-6-5-15,1 1 0 16,5-2 2-16,1 0-2 15,4 3 8-15,10 4 6 16,7 1 4-16,6 3 15 16,7-3-7-16,4-6-15 15,6-2 3-15,3-7-11 16,4 0 1-16,-2-4 0 16,-4 1-3-16,-6 2 1 0,-3 7-2 15,2 3 0-15,-6 6-1 16,-5 6 2-16,-3 1-2 15,-8 0-2-15,-1 0-2 16,-3 4 3-16,-4 2-6 16,-4-5 1-16,-4 3 6 15,-5-1 1-15,-6 1-12 16,-6 3 11-16,-3 0-8 16,-7 2 3-16,-3 0-2 15,-3 1 5-15,-1 0-1 16,-3-1 4-16,0-1 0 15,1 0 1-15,-7 2-1 0,4 0 0 16,-4 10-2-16,-1 3 2 16,0 9 1-16,-3 9-1 15,0 9 0-15,-4 8 0 16,0 10 2-16,3 11 4 16,-1 10-1-16,-3 1-1 15,2 1 12-15,-2-6-16 16,2-4 5-16,0-3-3 15,-3-3 1-15,2-3 1 16,2-6-4-16,0-10 0 16,1-13-5-16,-2-13-6 15,-2-14-4-15,-4-9-7 16,0-4-18-16,0-3-37 0,-13 0-67 16,-13-8-141-16</inkml:trace>
  <inkml:trace contextRef="#ctx0" brushRef="#br0" timeOffset="53727.88">6538 15995 455 0,'0'0'0'15,"0"0"-48"-15,0 0-50 16,0 0 9-16,0 0 89 16,0 0 94-16,65-32-10 15,-18 19-13-15,13-1-38 0,20-6-7 16,20-3-10 0,16-4 7-16,16-5 7 0,13 1-6 15,5 1 6-15,12 4-11 16,1 4-3-16,10 6-2 15,-1 4-10-15,-2 0-1 16,-6 4-3-16,-10 1 0 16,-13 4-4-16,-13 3 2 15,-19 0-14-15,-17 0-14 16,-25 0-1-16,-16 6 14 16,-22-2-31-16,-14-1-9 15,-14 0-11-15,-1-1-29 16,-15 2-133-16</inkml:trace>
  <inkml:trace contextRef="#ctx0" brushRef="#br0" timeOffset="61409.92">17974 15036 798 0,'0'0'14'0,"1"82"-2"16,6-5-5-16,1 16 22 15,-2 3 13-15,4-6 4 16,0-3-32-16,0-8-7 16,5-10-3-16,0-15-4 15,1-16-5-15,0-14-18 16,1-15-9-16,3-9-7 16,5-4-21-16,-2-28-16 15,4-12-4-15,-2-13-49 0,-3-7-3 16,-4-8 50-1,-4-1 16-15,-7-6 39 0,-4-4 21 16,2 2 6-16,-5 11 42 16,2 13 31-16,-1 23 6 15,-1 20-14-15,0 13 1 16,0 2 44-16,0 29-53 16,0 15-38-16,0 9-2 15,0 6 3-15,4-7 3 16,11-1-4-16,1-2-15 15,5-3-2-15,5-2-2 16,2-3-15-16,5-9-17 16,5-6-48-16,6-8-85 15,1-9-161-15</inkml:trace>
  <inkml:trace contextRef="#ctx0" brushRef="#br0" timeOffset="61744.12">18759 15111 568 0,'0'0'26'0,"-86"-3"22"16,48 3-6-16,10 15-3 16,7 3 10-16,9 3-24 15,9 4-18-15,3 7 2 16,8 0-6-16,17 4 5 0,3 2-8 15,7 1 0-15,1 5 0 16,-2 1 3-16,-7 0-4 16,-9-1 1-16,-9-3 0 15,-9 1 5-15,-10-2-5 16,-19-5 0-16,-9-6 11 16,3-10-2-16,1-13-9 15,8-6-7-15,12-19-43 16,13-21-38-16,1-12-150 15,12-5-217-15</inkml:trace>
  <inkml:trace contextRef="#ctx0" brushRef="#br0" timeOffset="62092.16">19001 15401 646 0,'0'0'16'16,"0"0"-15"-16,73 13 0 15,-37-13 44-15,2-3-12 16,-4-16-10-16,-2-4-15 16,-3-5-5-16,-11-1-6 15,-7-1 2-15,-11-2-2 16,0-3 2-16,-18-1-9 16,-12-2 9-16,-3 5-1 15,-5 9 4-15,0 14-1 0,5 10 5 16,1 0 14-16,3 26 15 15,3 14-17-15,6 12-16 16,4 8 20-16,9 4-1 16,4-4 5-16,3-3-21 15,6-7 1-15,15-10-6 16,12-10-13-16,10-10-34 16,9-13-25-16,8-7-121 15,-3-9-284-15</inkml:trace>
  <inkml:trace contextRef="#ctx0" brushRef="#br0" timeOffset="62399.23">19624 15172 173 0,'0'0'444'0,"-78"-25"-406"16,30 21 0-16,-5 4 29 16,8 0-16-16,3 8-12 15,9 8-7-15,12 2-20 16,15 4-8-16,6 4 5 15,17 4-9-15,20 4 0 16,13-6 0-16,7-2-4 16,6-3-3-16,-6-3-10 15,-8 2 16-15,-11 0-13 16,-10-2 11-16,-11-2 2 16,-12-3 1-16,-5-1-5 15,-20-1 4-15,-23-5-27 16,-12-4 5-16,-5-4-15 0,3 0 14 15,8 0-32-15,17 0-27 16,14-12-43-16,18-2-77 16,8-2-69-16</inkml:trace>
  <inkml:trace contextRef="#ctx0" brushRef="#br0" timeOffset="62893.04">20317 15152 623 0,'0'0'87'0,"-97"38"-56"15,41-11 9-15,1 6 7 16,5 4-11-16,7-2 11 16,12-5-15-16,12-4-22 15,12-6 0-15,7-6-10 16,10-6-5-16,21-5-4 15,15-3-22-15,11-3-12 16,6-19 5-16,3-10-13 16,-6-2-3-16,-8-5-54 15,-17-2-42-15,-11 6 58 16,-16 5 91-16,-8 8 1 16,0 10 45-16,-2 11 41 15,-8 1 30-15,0 13-55 0,-1 19-41 16,6 14-4-1,5 11 0-15,0 12-1 0,4 10 5 16,11 0-10-16,-3 7 10 16,-4 3-17-16,-3-3 5 15,-4-1 13-15,-1-7-3 16,0-10-1-16,-10-12-13 16,-2-16-3-16,0-14-2 15,1-18-28-15,1-8-10 16,3-22-38-16,2-19-23 15,5-15-24-15,0-14 38 16,0-9-110-16,11-1 7 16</inkml:trace>
  <inkml:trace contextRef="#ctx0" brushRef="#br0" timeOffset="63564.57">20548 15195 117 0,'0'0'58'0,"0"0"63"16,0 0-15-16,0 0-25 15,60 84-23-15,-48-43 1 16,-5-2-2-16,-3-2-13 16,-3-3 0-16,-1-6 8 15,0-3-20-15,-2-7-4 16,-8-7 7-16,1-5-16 16,1-6 5-16,1 0-23 15,1 0 0-15,-3-13-2 16,6-14-22-16,3-13 6 0,2-12-2 15,20-5-22 1,7-3 5-16,8 4-30 0,4 13 10 16,3 14-14-16,2 13-18 15,3 9 0-15,1 7 5 16,2 0-52-16,-4 7 2 16,-3 9 53-16,-7 0 80 15,-8-3 3-15,-11 4 36 16,-9-4 11-16,-10 2 19 15,0 3 58-15,-13 1-53 16,-7 1 35-16,-7 3-4 16,-1 1-25-16,-2 1-25 15,3-3-12-15,5 0-5 0,6-8-19 16,10-5-13-16,5-6-6 16,1-3-10-16,10 0-3 15,14 0-21-15,6-16-3 16,-1-7-32-16,-1-4-7 15,-6 1 2-15,-7-3 34 16,-4 1 40-16,-9 4 2 16,-1 2 14-16,-1 5 32 15,0 8 0-15,0 5 9 16,0 4-5-16,0 0-4 16,0 3-1-16,0 15 1 15,0 5-35-15,0 11-10 16,0 1 4-16,5-1-7 15,11-8-1-15,5-4-8 0,7-5-17 16,11-6-8-16,6-4-17 16,8-7 32-16,6 0-23 15,-1 0-99-15,-6-5-9 16,1-7-31-16,-8-2-16 16</inkml:trace>
  <inkml:trace contextRef="#ctx0" brushRef="#br0" timeOffset="63774.9">21607 15232 206 0,'0'0'204'0,"0"0"-94"0,-96-12-42 16,65 15 19-16,1 17-28 15,5 6-12-15,3 2-16 16,8 0-24-16,6 1 9 16,8-1-16-16,0-4 1 15,14-6-1-15,10-6-8 16,7-7-14-16,3-5-20 15,1 0-15-15,-3-19-39 16,-1-9-66-16,-9-4-38 16,-6-5 13-16</inkml:trace>
  <inkml:trace contextRef="#ctx0" brushRef="#br0" timeOffset="64161.21">21630 14912 20 0,'0'0'61'0,"-10"-137"11"16,9 79 31-16,-1 19-12 0,1 19 1 15,1 17-6-15,0 3 9 16,0 32-16-16,2 16-34 16,11 19-25-16,4 14 5 15,3 6 6-15,0 6-11 16,-2-1 9-16,0-8-27 16,-4-11 8-16,0-13 12 15,-3-13-20-15,-1-13-2 16,-1-13-5-16,-1-9-15 15,2-12 17-15,2 0-22 16,-2-16-8-16,5-10 28 16,-3-5-11-16,1 0 9 0,-5 6 0 15,-3 4-13-15,0 7 18 16,-2 4 0-16,-3 3 2 16,2 4 0-16,-2 3 2 15,2 0-2-15,0 7 2 16,1 18 1-16,2 7-2 15,-3 3-1-15,4-3-15 16,2-7-1-16,4-12-63 16,0-11-77-16,1-2-99 15</inkml:trace>
  <inkml:trace contextRef="#ctx0" brushRef="#br0" timeOffset="64315.44">21912 14992 351 0,'0'0'265'16,"0"0"-237"-16,0 0-26 16,0 0-2-16,0 0 2 15,0 0-12-15,-2 6 2 16,17 12-106-16,2 2-245 16</inkml:trace>
  <inkml:trace contextRef="#ctx0" brushRef="#br0" timeOffset="64648.32">22022 15359 544 0,'0'0'37'15,"0"0"-29"-15,0 0-8 0,0 0 6 16,0 0 3-16,0 0-4 16,66-47-4-16,-35 18-1 15,0-3-14-15,-2 0 10 16,-6-2 2-16,-8 0 2 15,-8 3 6-15,-7 2-2 16,0 8 0-16,-7 9 12 16,-8 5 21-16,-4 7 0 15,0 0-5-15,-2 8 2 16,2 15 3-16,2 6-17 16,6 10-9-16,7 3-1 0,4-1-9 15,1-1 4 1,22-6-5-16,8-9-16 0,7-10-2 15,5-7-36-15,-1-6-17 16,0-2-60-16,-8-6-70 16,-8-11-46-16</inkml:trace>
  <inkml:trace contextRef="#ctx0" brushRef="#br0" timeOffset="64978.92">22404 15140 20 0,'0'0'92'0,"0"0"9"16,0 0-12-16,0 0-4 15,0 0-4-15,0 0 4 16,-29 37-37-16,29 3-25 16,0 4 24-16,4 0-14 0,5-6-14 15,-3-6 4 1,1-6-23-16,-4-9 2 0,0-7 5 16,-3-8-6-16,0-2-2 15,2 0-7-15,2-7-6 16,6-12 11-16,0-6-3 15,6-3-1-15,-2 2 2 16,3-1 0-16,0 1-7 16,-2 7 6-16,1 9 6 15,-1 8-7-15,0 2 12 16,-3 28-5-16,1 13 9 16,-2 8-8-16,-2 4-1 15,0-2-2-15,-4-9-77 0,1-10-118 16</inkml:trace>
  <inkml:trace contextRef="#ctx0" brushRef="#br0" timeOffset="65227.7">22881 14891 625 0,'0'0'3'15,"-10"107"-3"-15,10-51-6 0,8 1 6 16,8 1 19-16,1-8-1 16,2-10-18-16,-4-11-15 15,-3-10-48-15,-7-8-85 16,-5-6-106-16</inkml:trace>
  <inkml:trace contextRef="#ctx0" brushRef="#br0" timeOffset="65575.14">22715 15175 469 0,'0'0'55'0,"0"0"-43"0,0 0 7 15,6-77-18 1,29 59-1-16,18 0 6 0,6 5-6 15,4 2-4-15,-4 4-8 16,-6 4 12-16,-9 2-1 16,-11 1 2-16,-9 0 5 15,-11 0 12-15,-10 5-3 16,-3 4 18-16,-3 2 4 16,-10 5-21-16,-1 7 13 15,9 7-13-15,5 7 16 16,10 5 6-16,18 1-28 15,10-3-4-15,3-1-6 16,0-7-5-16,-9-5 2 16,-9-4-6-16,-15-1 3 15,-8-4 5-15,-9-1-14 16,-19-7-4-16,-9-10-10 0,-4-3-107 16,-2-22-332-16</inkml:trace>
  <inkml:trace contextRef="#ctx0" brushRef="#br0" timeOffset="80512.28">2281 10024 718 0,'0'0'0'0,"0"0"-33"16,0 0 10-16,-7 121 23 0,23-35 23 15,1 19 24 1,7 15-29-16,4 3 17 0,1-12-35 16,-4-16 0-1,-2-20 2-15,-10-16-2 0,-6-9 0 16,-3-8-1-16,-4-10-45 15,0-15-27-15,0-17-131 16,0-5-193-16</inkml:trace>
  <inkml:trace contextRef="#ctx0" brushRef="#br0" timeOffset="82359.48">2212 9947 514 0,'0'0'0'0,"0"0"-3"16,0 0 0-16,0 0 3 15,0 0 8-15,0 0 38 16,76-77-20-16,-31 53 3 15,10 0-10-15,6-2 1 16,1 6 1-16,5 0-13 16,3 7-3-16,6 5 0 15,12 6-3-15,7 2 7 16,9 0-9-16,12 0 0 0,6 0 9 16,14-2-7-16,3-3 2 15,2 3-4-15,-1-1 4 16,-9 3-4-16,-5 0 0 15,-5 4 0-15,-8 6 1 16,-2 0-1-16,0-2 0 16,4-5 1-16,-3-3-1 15,2 0 4-15,-4-1-4 16,-7-11 0-16,-3 4-2 16,-6-1 4-16,-7 4-2 15,-5 1 0-15,-5 0 2 0,-5 0 1 16,-1 2-3-16,-2-1 0 15,3-2 3-15,-2-1-3 16,-6 2 0-16,-6-2-2 16,-7 2 2-16,-5 4-1 15,0 0 1-15,-4 0 0 16,0 0-2-16,1 2 4 16,-1 3-2-16,2-4 0 15,2-1 3-15,-2 0-5 16,-1 0 2-16,-2 0 0 15,0 0-1-15,-3 0 4 16,1 0-3-16,-3 0 0 16,-1 0 3-16,-3 0-5 15,0 0 2-15,2 0 0 16,5-1-2-16,-2-4 2 0,-1 1 0 16,-2 0 0-16,-5 2 6 15,-8-2-10-15,-5 3 4 16,-5 1 0-16,-2 0 0 15,-3 0 0-15,1 0 0 16,5 0 0-16,-4 5 2 16,3 3 2-16,0 2-4 15,1 2 0-15,1 4 10 16,-3 2-6-16,1 5 4 16,0 5 10-16,-3 8-11 15,-3 7 11-15,-1 4-18 16,-2 11 2-16,-2 5 13 0,0 5-15 15,0-1 2 1,0 2 5-16,0-1-5 0,0-3 2 16,-2-1-4-16,1-4 0 15,1 1-1-15,0 2 2 16,0-1-1-16,0-2 0 16,0-6 3-16,0-6-4 15,1-4 1-15,2-1 0 16,2-4-1-16,-2-4 1 15,2-1 0-15,0-6-1 16,0-3 3-16,1-5-5 16,-2-7 3-16,1-4 0 15,-2-4-4-15,-2-2 4 0,0-1-5 16,-1-2 3 0,0 0 2-16,0 0-3 0,0 0 3 15,0 0 0-15,0 0-3 16,0 0 3-16,-2 0 0 15,-13 0 0-15,-12-5-11 16,-11 1 8-16,-11 1-13 16,-11 3 16-16,-10 0 6 15,-7 0-5-15,0 0 0 16,-3 0-1-16,8 0-1 16,-3 0-4-16,-1 0 4 15,2 0 1-15,1 0-1 16,2 0 1-16,1 0 0 15,0 0 1-15,4 0 1 0,1 0-2 16,-1 0 0-16,-3 0 0 16,-1 0 0-16,3 0 0 15,4-1-2-15,7-1 1 16,5 0 2-16,3 2 0 16,-2 0-1-16,3 0 3 15,1 0-7-15,-4 0 4 16,-4 7 0-16,2 3 0 15,-5 0-1-15,-2 0 0 16,-3 5-2-16,-5-3 3 16,6 2-7-16,0-3 7 15,-3-1-3-15,-3 0 2 0,0-2-1 16,0 0 1-16,3 0-8 16,3-4 4-16,-3 4-4 15,0 0-4-15,0 0 10 16,5 2 3-16,1-2-1 15,3 0 1-15,1-1 0 16,2 0 0-16,-1-4 8 16,7 0-3-16,-1 1-2 15,3-2 0-15,2 1-1 16,1 2 3-16,-3 1-5 16,0 1 0-16,-3 0 1 0,0-1 0 15,5-2-2 1,1-1 0-16,2-3 1 0,-1 0 4 15,-2 0-4 1,-4 0 0-16,0-3 22 0,-8-5-22 16,2 1 8-16,-1-3-5 15,-4 0-2-15,2 1-2 16,-4-1 1-16,0 0 0 16,-1 0-13-16,1 0 13 15,2 0-2-15,2 0 1 16,0 2 2-16,-2 3 2 15,-1 0-3-15,-1 3 1 16,6 0-4-16,7 2 3 16,3 0 0-16,6 0 0 15,-1 0-1-15,4 0 0 0,2-2-2 16,5-2 2 0,-1 0-8-16,3 0 0 0,3 0-5 15,6 1-2-15,4-1-23 16,9 3-46-16,3-1-163 15</inkml:trace>
  <inkml:trace contextRef="#ctx0" brushRef="#br0" timeOffset="84541.43">21419 11990 453 0,'0'0'33'0,"0"0"9"15,-44-81-31-15,24 52 30 0,-4-1 0 16,-7 1-6-1,-7 4 6-15,-7 2-30 0,-8 6-9 16,-6 9 5-16,-6 8-7 16,-5 0 1-16,-2 12-1 15,1 14 0-15,7 16 15 16,2 13-10-16,3 22 3 16,5 27 19-16,6 23-11 15,13 23 15-15,14 7-4 16,21-1-6-16,7-9-3 15,38-21-18-15,19-23-6 16,17-27-1-16,19-28-13 16,14-25 14-16,10-23-7 15,8-13-17-15,-7-38 26 16,-9-19-32-16,-18-18 6 0,-20-5 8 16,-27-3 4-16,-27-2 18 15,-24 1 1-15,-25-13 1 16,-27-8 4-16,-10-7-6 15,-7 5-18-15,-2 12-18 16,-2 21-16-16,1 28 32 16,2 36-65-16,5 23-3 15,9 33-173-15</inkml:trace>
  <inkml:trace contextRef="#ctx0" brushRef="#br0" timeOffset="85158.54">23100 12114 634 0,'0'0'0'0,"0"0"-32"15,-121-52-120-15,61 42 36 16,-11 7 116-16,-8 3 45 16,0 13-3-16,2 21 4 15,2 12 36-15,9 18-10 0,4 13-15 16,10 15 4-1,18 4-15-15,22-1-18 0,12-8-17 16,40-7-7-16,31-5-5 16,21-6 1-16,25-10-7 15,15-18 0-15,13-15-4 16,1-21 0-16,-10-5 0 16,-11-21-8-16,-16-19 16 15,-22-13-11-15,-21-4-13 16,-23-4 0-16,-21-5 11 15,-19-11 9-15,-3-9-14 16,-30-10-40-16,-19-6-17 16,-14 1-93-16,-19 13-149 15</inkml:trace>
  <inkml:trace contextRef="#ctx0" brushRef="#br0" timeOffset="85841.61">21007 13057 312 0,'0'0'161'15,"0"0"-161"-15,-71-88-129 16,27 62 129-16,-10 6 15 16,-6 8 98-16,-6 12-46 15,1 0-40-15,-1 16 13 16,3 16 10-16,3 15-17 16,10 17-1-16,10 19 10 15,11 22-12-15,16 16 2 0,13 1-15 16,25-8-17-1,42-17 9-15,32-24-9 0,33-21-4 16,25-21 0-16,16-18-3 16,5-13 7-16,5-10-7 15,-4-24-16-15,-12-12 22 16,-9-6-52-16,-19-10-12 16,-22-3-23-16,-22-5-76 15,-29-1-80-15</inkml:trace>
  <inkml:trace contextRef="#ctx0" brushRef="#br0" timeOffset="86426.28">23509 13182 459 0,'0'0'0'0,"-114"-46"-25"15,55 28 25-15,-7 8 3 16,-4 8 19-16,-6 2 81 16,3 16-57-16,2 17 13 15,9 13-22-15,10 11 4 0,10 14-8 16,17 4-16 0,17 0-6-16,8-4-1 0,34-7-8 15,17-8-3-15,12-7 1 16,13-9-9-16,6-11 2 15,2-18-9-15,-1-11-15 16,-7-10 8-16,-8-28-23 16,-7-16 3-16,-16-13-45 15,-9-11-107-15,-22-2-136 16</inkml:trace>
  <inkml:trace contextRef="#ctx0" brushRef="#br0" timeOffset="88861.52">11309 17816 664 0,'0'0'15'15,"127"-10"-30"-15,-30 10-24 16,19 0-10-16,22 0 48 16,22 0 2-16,22-12 23 15,29-10 10-15,21-4-20 0,24-1 13 16,18 3-27-1,13 6 0-15,11 9-1 0,6 8 13 16,1 1-23-16,-4 11 11 16,-6 11-31-16,-13 4 30 15,-10 0-17-15,-21 2 10 16,-11-6 5-16,-21 2-1 16,-22-4-4-16,-21-4-20 15,-30-5-31-15,-25-3-24 16,-32-1-53-16,-32 2-159 15</inkml:trace>
  <inkml:trace contextRef="#ctx0" brushRef="#br0" timeOffset="91378.21">2849 11316 441 0,'0'0'4'0,"0"0"27"16,0 0 37-16,0 0 5 15,0 0-10-15,0 0 10 16,0 0-30-16,-80-24-6 16,59 24-23-16,-3 2-7 0,3 14 23 15,-1 6-23-15,-5 10-7 16,-3 8 0-16,-4 9-5 16,-6 9 2-16,-2 8-9 15,0 5-21-15,-2 4 20 16,6 3-65-16,5-9-66 15,8-16-95-15,3-19-122 16</inkml:trace>
  <inkml:trace contextRef="#ctx0" brushRef="#br0" timeOffset="91585.83">2206 11897 502 0,'0'0'1'15,"0"0"7"-15,-30 82-5 0,25-40 2 16,4-1 7-16,1 0 20 16,0-5 14-16,15-9-45 15,15-5 7-15,9-14 10 16,12-8-18-16,5-2-4 16,2-22-10-16,-4-10-69 15,-12-4-122-15</inkml:trace>
  <inkml:trace contextRef="#ctx0" brushRef="#br0" timeOffset="93344.33">1813 12596 273 0,'0'0'29'0,"0"0"1"0,0 0 40 16,-88-10 10-16,58 10 0 16,2 7-11-16,0 8-26 15,2 7-15-15,5 6-6 16,2 0-13-16,7 2 4 16,5-1-6-16,5-5-7 15,2-4-1-15,4-6-4 16,16-5 4-16,7-6-19 15,4-3-17-15,2-4-16 0,0-18 47 16,-7-2-23 0,-6-1 13-16,-8 0 10 0,-6 4 0 15,-6 0 1 1,0 2 5-16,0 5 0 0,0 6 25 16,0 4-5-16,0 2 3 15,0 2 12-15,0 0-31 16,0 22-4-16,9 13 7 15,8 17 8-15,3 13 15 16,1 7-28-16,-2-1 2 16,-4-7 2-16,-5-6-1 15,-6-10 5-15,-2-6 5 0,-2-2-15 16,0-7 31 0,-9-6-31-16,-4-5 4 15,4-8-4-15,2-10-1 0,3-4-23 16,2-11-40-16,2-25-35 15,0-12-71-15,0-16-22 16,1-11 99-16,7-9 32 16,-2-2-13-16,1 4 49 15,0 13 25-15,2 13 30 16,0 14 48-16,1 11-32 16,2 10-4-16,-2 10 31 15,1 5-24-15,-2 6-12 16,1 0-10-16,4 20 24 15,-1 8 59-15,2 5-58 16,-3 7-17-16,0-2-2 16,-6-5-23-16,2-4 10 15,-6-5-2-15,3-10-15 0,-2-7 22 16,-3-4-25-16,0-3 0 16,0 0 14-16,0-1-4 15,0-13 4-15,0-6-14 16,0-7 7-16,0-5-17 15,1-1 10-15,13-2-25 16,1 0 13-16,10 0-39 16,4 4-2-16,-1 3 13 15,3 4 5-15,-4 8 29 16,-6 6-19-16,-3 4 25 16,-9 5-4-16,-5 1 1 15,-4 0 3-15,0 0 64 16,0 15-22-16,-6 8 5 0,-7 6-40 15,-3 1 5-15,1 0 19 16,2-6-25-16,7-6 4 16,4-7-10-16,0-5 4 15,2-3-9-15,0-3-5 16,4 0 0-16,10 0 2 16,3-17-16-16,4-7 2 15,-2-4 8-15,-2-2 14 16,-6 4-8-16,-3 7 8 15,-7 5 0-15,-1 5 21 16,0 5-3-16,0 3 7 16,0 1-1-16,0 0-7 0,0 0 13 15,0 10-28 1,2 15 4-16,6 10-6 0,6 2 3 16,8-2-6-16,5-8 3 15,5-7-32-15,5-6 15 16,-2-8-26-16,2-6-23 15,-2 0-13-15,-4-14-7 16,-6-4 15-16,-6-2 57 16,-6 2 12-16,-8 1 2 15,-5 4 9-15,0-2 51 16,-2 1 9-16,-12 3 23 16,-2 2-45-16,-3 2-3 15,3 4-12-15,-1 3 8 0,1 0-33 16,2 3 4-16,4 9 6 15,1 3-17-15,6-2 0 16,3-3-1-16,0-2-1 16,1-4-2-16,13-4-28 15,1 0 6-15,8-6 5 16,3-20-23-16,2-10-23 16,2-6-24-16,-3 0 8 15,-2 0 31-15,-6 3 37 16,-8 3 14-16,-3 1 1 15,-6 3 4-15,-2-3 40 16,0 6 17-16,0 3-17 0,0 9 26 16,0 8-20-16,0 9-15 15,0 0 33-15,0 12-53 16,-2 20-8-16,-1 16-5 16,0 9 1-16,1 1 20 15,2-4-23-15,0-7 4 16,2-8-1-16,10-9-3 15,1-5-5-15,2-10 5 16,2-6-15-16,2-9-15 16,4 0-15-16,-5-6-10 15,-1-12 25-15,0 0-18 16,-7 3 17-16,-4-2 20 0,-1 5 9 16,-5 3-3-1,0 6-22-15,0 3-92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25T12:49:45.6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14738 7620 37 0,'0'0'0'0,"0"0"-18"0,26 76 0 16</inkml:trace>
  <inkml:trace contextRef="#ctx0" brushRef="#br0" timeOffset="78.73">14835 7753 30 0,'0'0'30'0,"0"0"-18"0,0 0-12 15,87 37-41-15</inkml:trace>
  <inkml:trace contextRef="#ctx0" brushRef="#br0" timeOffset="597.58">12010 8378 665 0,'0'0'0'0,"77"-3"-7"15,-3-10 5-15,21-2 2 16,24 0 8-16,12 3-2 16,9 3-5-16,5 5 10 15,-4 4-3-15,-3 0-2 16,0 0-3-16,-9 0-2 15,3 0 9-15,-6 0-10 16,-7-4 0-16,-15 2-4 0,-12 0-14 16,-21-2-21-1,-12 2-13-15,-15 1-30 0,-16 1 26 16,-14 0-56-16,-12 0-93 16</inkml:trace>
  <inkml:trace contextRef="#ctx0" brushRef="#br0" timeOffset="1759.59">15967 8358 662 0,'0'0'20'15,"0"0"-2"-15,0 0-18 16,0 0 3-16,116-71-3 15,21 40 30-15,19-1-25 0,7-1 30 16,0 6-35 0,-5 7 0-16,-4 8 3 0,-13 8-2 15,-6 4-2-15,-10 0 1 16,-6 8-24-16,0 3 19 16,-3-4-40-16,0-3-19 15,1-4-14-15,0 0-99 16,-16 0-138-16</inkml:trace>
  <inkml:trace contextRef="#ctx0" brushRef="#br0" timeOffset="2960.61">15570 9257 642 0,'0'0'0'0,"90"-10"-45"0,4 0-23 16,38-4 12-16,27-5 29 16,17 0 27-16,18 5 39 15,14 7 10-15,20 7 16 16,15 0 11-16,4 8-65 15,2 7-10-15,-17 1-1 16,-16 0 2-16,-26-2-7 16,-28-3-20-16,-27-2-20 15,-38-3 16-15,-27-2-48 16,-23-4-35-16,-27-2-253 16</inkml:trace>
  <inkml:trace contextRef="#ctx0" brushRef="#br0" timeOffset="6009.39">5400 14072 62 0,'0'0'0'0,"-102"-36"0"0,51 19 6 16,-1-4 13-16,-6-6 25 16,0 0 31-16,1-1 34 15,3 3 8-15,10 5-29 16,11 6-8-16,16 5 5 16,10 6-69-16,7-1-11 15,34-2-5-15,27-10 0 16,32-10 9-16,25-10-8 15,24-9 10-15,10-1 29 0,15 7-28 16,2 12 1 0,-2 15-4-16,-4 12-9 0,-8 0 3 15,-5 20-3 1,-2 6 0-16,5-1-11 16,3-2-1-16,-3-6-17 0,1-9-20 15,-13-6-15-15,-4-2 2 16,-18 0-107-16,-23-9-209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25T12:50:16.1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9073 15364 620 0,'0'0'26'0,"0"0"-26"16,0 0 3-16,0 0-1 15,0 0 10-15,0 0 42 16,-79-2-41-16,54 2-9 16,-1 0-4-16,-5 0 6 15,-2 7-8-15,3 6 2 16,1 1 0-16,2 9 4 15,1 8-4-15,2 14 0 16,8 14 6-16,2 14-1 16,12 7 0-16,2 1 10 0,16-3-13 15,14-6 14-15,13-7-16 16,11-9 0-16,8-8-2 16,5-6-2-16,7-7 2 15,8-8-13-15,2-8-3 16,2-12 7-16,-4-7-5 15,-7-14-11-15,-3-21-10 16,-5-12-22-16,-5-8 18 16,-6-4 20-16,-10-2 11 15,-13 3 8-15,-11 2 4 16,-10 2 5-16,-12 3 14 0,-9-3-3 16,-22-2-2-1,-9-4-10-15,-12 1-3 0,-3 2 9 16,-4 7-12-16,-2 5 0 15,4 13 0-15,3 7-10 16,3 8-33-16,0 9-52 16,5 8-131-16</inkml:trace>
  <inkml:trace contextRef="#ctx0" brushRef="#br0" timeOffset="1101.94">11787 15537 292 0,'0'0'78'15,"0"0"-19"-15,0 0-8 0,0 0-43 16,-90-19 29-16,55 19-35 15,-7 0 59-15,-5 14-1 16,-5 4-48-16,-5 5-6 16,1 3 23-16,1 2-27 15,5 8 12-15,6 8 5 16,7 8-15-16,8 9 27 16,8 12-25-1,8 7-6-15,10 8 7 0,3 3-1 16,16 1-3-16,17-3-2 15,11-6 2-15,16-8 6 16,13-5-9-16,16-14 0 0,8-7-5 16,12-9 1-16,5-17 0 15,2-8-4-15,5-11 8 16,-3-4-4-16,-5-12 4 16,-6-18-8-16,-3-10 5 15,-7-9-15-15,-5-6 10 16,-9-5 8-16,-12-1 0 15,-11-4-11-15,-14 2 8 16,-11-3 2-16,-16 3-10 16,-13 0 6-16,-6-8-10 15,-20-4-2-15,-20-9-17 16,-15-4 1-16,-14-3-43 16,-18-3 27-16,-14 6-49 0,-9 2-39 15,-5 10 25 1,6 16 62-16,4 11 43 0,8 23-19 15,8 16-13-15,3 10 26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25T12:51:42.1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5760 9912 36 0,'0'0'67'16,"0"0"-44"-16,0 0 8 16,0 0 24-16,0 0-29 15,0 0 7-15,0 0 8 16,-42-44-17-16,42 46 8 15,0 16 23-15,0 12-29 16,0 16 33-16,6 14-29 16,5 8 6-16,-3 9 0 15,0 4-25-15,-1 3 6 16,-5 8 3-16,1 6-15 0,-3 3 35 16,0-4-40-16,0-5 0 15,0-12 4-15,0-17-2 16,0-15-2-16,-5-22 0 15,2-10-13-15,2-10 3 16,-2-4-40-16,0-2 1 16,-2-12 41-16,-5-16-35 15,-2-13-8-15,4-5 22 16,0-6 9-16,3-2 14 16,1 0-54-16,-1-7-8 15,2-11-46-15,-2-4 21 16,0-4 46-16,3-1 41 0,-5 2 6 15,0 3 12-15,-1 2-11 16,-1 6 16-16,-1 9 2 16,4 0 14-16,3 8 46 15,3 6-32-15,0 8-16 16,0 9 59-16,0 9-57 16,13 2-3-16,12 2-10 15,16-3-9-15,12-2 9 16,14 0-2-16,10 0-5 15,3 4 22-15,2 8-31 16,-2 5-4-16,-3 3 11 0,-7 3-10 16,-4 9 4-1,-5 3-5-15,2-7 0 0,-2-3 3 16,-3-5-3-16,0 0 0 16,-6 0 5-16,-5-2-4 15,-7-6 0-15,-8 3-1 16,-7 5 1-16,-7 0 17 15,-6 17-3-15,-1 17 33 16,-7 14-13-16,1 15-15 16,-5 13-3-16,0 6-17 15,0 5 3-15,1 5 14 16,5-7-17-16,6 1 0 16,3-1-1-16,3-2 3 15,-3 0-1-15,4-5-1 0,1-14 0 16,-4-11-1-1,1-11 1-15,-2-8 0 0,-3-4-2 16,-5-3-1-16,-6-1-8 16,-1 2-18-16,-5-2-24 15,-19 2 11-15,-13 1-37 16,-6-6-14-16,-17-3 23 16,-5-10 15-16,-9-4-33 15,-8-6-16-15,-9 0-19 16</inkml:trace>
  <inkml:trace contextRef="#ctx0" brushRef="#br0" timeOffset="233.27">5992 11117 74 0,'-77'-19'19'0,"14"-1"104"0,17 3-45 15,19 4-27 1,18 6 4-16,9 3 0 0,17-3-54 16,27 0 6-16,24-5-4 15,24 0 19-15,21-5 55 16,19 0-65-16,11-2-2 15,7-5 0-15,5-2-10 16,2 1 11-16,-8 0-11 16,-9 5 0-16,-14 1-7 15,-23 4 7-15,-15 1-32 16,-21 0-23-16,-17 0-26 16,-19 4-7-16,-18-2-132 0</inkml:trace>
  <inkml:trace contextRef="#ctx0" brushRef="#br0" timeOffset="14969.26">6998 12211 383 0,'0'0'37'0,"0"0"-28"16,0 0-6-16,0 0 14 0,0 0 0 15,0 0 33-15,0 0-1 16,10 37-25-16,-1 20 45 16,0 25-15-16,1 22-26 15,-3 16 3-15,0 9-26 16,-1-5-3-16,1-8 8 16,-6-8-5-1,-1-16 3-15,0-8-8 0,0-11 0 16,0-13 2-16,0-11-2 15,0-12-1-15,-2-13-1 16,-2-10-13-16,2-9-12 16,2-5-16-16,0 0-21 15,-6-14 6-15,2-18-88 0,-4-15-44 16,-5-12 7-16</inkml:trace>
  <inkml:trace contextRef="#ctx0" brushRef="#br0" timeOffset="15563.55">6891 12391 332 0,'0'0'18'0,"0"0"-8"16,0 0 9-16,35-76 6 16,-15 66 3-16,14 1 32 15,7-2-11-15,15-2 3 16,16-3-35-16,13 3 7 0,12-2-8 15,10-2-6 1,2 2 10-16,3 1-20 16,-6 3 0-16,-7 0 0 0,-6 2 4 15,-5 2-4-15,-9 2 0 16,-9 1 0-16,-15 4 3 16,-14 0-3-16,-8 0 0 15,-9 5-2-15,-3 13-1 16,-6 10 3-16,3 14 8 15,0 20 3-15,-2 16 34 16,0 16-28-16,-3 10-4 16,7 2 0-16,0-6-13 0,0-10 4 15,0-8-4 1,1-10 0-16,-3-8 3 0,-3-2-3 16,0-6-2-16,-5-8 1 15,-4-9-23-15,-4-10 3 16,-2-9 7-16,0-3-14 15,-12-1 21-15,-16-2-27 16,-11-1 5-16,-13 0 24 16,-12-2 4-16,-5 0 2 15,-13 1 6-15,-11 0 4 16,-4 0 0-16,-6 0-11 16,-1 1 0-16,4-1 11 0,2 0-7 15,7-4-4-15,11-4 0 16,13-4 3-16,15 0-8 15,10-1-23-15,13-10 8 16,6-1-57-16,7 0-49 16,5-1-95-16</inkml:trace>
  <inkml:trace contextRef="#ctx0" brushRef="#br0" timeOffset="16146.28">6983 13285 555 0,'0'0'11'16,"77"-83"-18"-16,-5 13 17 15,20-16-10-15,14-12 51 16,8-5-14-16,3 3-8 15,-4 5-11-15,-1 9-14 16,-3 7 6-16,-3 3-10 16,-4 4 0-16,-5 5 0 15,-11 5 1-15,-16 8-1 16,-13 11 0-16,-16 11-16 0,-14 12 8 16,-17 13-25-16,-10 6-8 15,0 1-22-15,-10 0-80 16,-12 13-149-16</inkml:trace>
  <inkml:trace contextRef="#ctx0" brushRef="#br0" timeOffset="22663.39">7064 13297 72 0,'0'0'0'0,"0"0"-29"15,0 0 29-15,0 0 0 16,0 0 7-16,0 0 7 15,0 0 7-15,0 0-13 0,93-83-3 16,-71 61 2-16,4 0-1 16,3-1 2-16,1 1-8 15,0 0 1-15,3 1 5 16,-1-1-6-16,4-2-2 16,2-4-3-16,3-3-2 15,4-1-2-15,3-2-14 16,1-4 0-16,-1 4 3 15,-1 2 5-15,0 4-6 16</inkml:trace>
  <inkml:trace contextRef="#ctx0" brushRef="#br0" timeOffset="25717.94">8462 11993 562 0,'0'0'0'15,"0"0"-10"-15,41 82 10 16,-7-35 35-16,8 3 2 16,8-2-6-16,9 3 18 15,-1 1-42-15,3 3 4 16,-6 2 11-16,-4 0-22 15,-6-3 0-15,-3-9 3 16,-6-8-3-16,-4-9-3 16,-2-10-41-16,-5-8-20 15,-5-8-27-15,-6-2-38 16,-4-3-73-16,-10-17 61 0</inkml:trace>
  <inkml:trace contextRef="#ctx0" brushRef="#br0" timeOffset="25948.14">9091 12480 89 0,'0'0'73'15,"0"0"3"-15,0 0 22 16,-23-79-46-16,23 73-24 16,5 3-2-16,10 3 15 15,2 0-15-15,6 9-6 16,7 7-4-16,2 4-14 16,-1 0 5-16,-4 3-7 15,-5-1 0-15,-7 2-2 16,-8 3 9-16,-7 3 1 0,0-1 17 15,-10 2-8 1,-14 0-10-16,-5-2-7 0,-5-2-31 16,-1 1-28-16,5-4-73 15,15-6-117-15</inkml:trace>
  <inkml:trace contextRef="#ctx0" brushRef="#br0" timeOffset="27883.19">9390 12581 611 0,'0'0'17'16,"0"0"-11"-16,0 0-4 15,13 109 18-15,0-67 1 16,1 1 32-16,-2-3-36 16,1-4-2-16,-3-8-1 15,-2-13-9-15,-5-6 2 16,-2-6-7-16,-1-3 0 15,0 0 16-15,0 0-16 0,0-7 0 16,0-17-2-16,-1-9-7 16,-6-5 0-16,6-4-8 15,1 2 6-15,0 2 7 16,1 7-15-16,9 11 8 16,-1 9 8-16,0 9-2 15,1 2 5-15,1 2 0 16,3 19 0-16,-3 9 31 15,-1 3-29-15,-3 2 5 16,-2-7 1-16,-2-8-2 16,-1-6 2-16,1-9-8 15,-1-4 0-15,-2-1-5 16,0 0 5-16,0 0-13 0,3-1-6 16,3-16 1-16,2-5 14 15,5-6-18-15,2 1-3 16,1 3 19-16,-1 4-29 15,1 8 23-15,-1 2 6 16,-1 7 4-16,-6 3 0 16,0 0 2-16,1 3 0 15,-1 13 18-15,-1 8 5 16,2 8-5-16,2-1-9 16,-1 0-6-16,2-5-1 15,-2-6-2-15,7-6 0 16,-1-9-7-16,3-5-30 0,6 0-7 15,-1-15-13 1,-1-6-20-16,-2-3 20 0,-4 2-14 16,-7 0 22-16,-5 2 45 15,-5 3 4-15,0 3 30 16,-5 2 16-16,-5 0 9 16,-4 6 24-16,1 0-37 15,1 4 18-15,2 2-5 16,1 0-15-16,-2 4-25 15,-2 16-7-15,-1 10-4 16,2 8 18-16,0 2-17 16,6-5-5-16,5-7 3 15,1-6-3-15,0-9-1 16,7-6-6-16,5-5-9 16,0-2-11-16,2-4-38 0,-1-16 26 15,1-4-41-15,-6-4 22 16,-2 1 44-16,-3 3 13 15,-3 4 1-15,0 6 21 16,0 2-7-16,0 6 4 16,0 4 10-16,0 2 13 15,0 0 0-15,0 6-13 16,0 18-15-16,8 12 28 16,5 4-34-16,1 3-6 15,-1-10 2-15,6-6-2 16,-2-9-2-16,1-10 1 15,2-8-41-15,0-3 6 0,-1-20-44 16,-1-12-5 0,-4-4 10-16,-3-7 42 0,-8 3 28 15,-3 0 4-15,0 2 5 16,0-1 20-16,-3-1-10 16,-4 0 7-16,0 5-1 15,2 10 25-15,1 12 26 16,2 9-7-16,0 5-23 15,0 2 17-15,2 6-32 16,0 22-11-16,0 13 6 16,0 13-3-16,3 8 5 15,3 2-10-15,0 1-12 16,1-5 19-16,2-2-18 0,2-10-3 16,4-10 1-16,-2-9-1 15,2-7-11-15,2-8-15 16,1-12-38-16,3-2 7 15,0-4-39-15,-2-17-25 16,-4-7 16-16,-8-2 35 16,-6-6 47-16,-1 0 22 15,-1-3 1-15,-11 4 39 16,-3 4-15-16,2 8 13 16,-1 10 31-16,4 4 22 15,0 6-13-15,3 3-21 16,1 0-38-16,2 0 36 0,1 4-54 15,3 12 4 1,0 6 5-16,0 9 4 0,0 5 3 16,15 3-13-16,7-4 2 15,2-3 3-15,2-12-7 16,2-4-2-16,1-8-4 16,-2-7-2-16,-1-1 3 15,-4 0-7-15,-4-14 5 16,-2-4-5-16,-7-4 3 15,0-3 8-15,-5 0-1 16,-4 2 3-16,0-1-4 16,0 5 2-16,-6 2 0 15,-1 4-1-15,-2 6 1 16,5 5-1-16,1 2 1 16,1 0 2-16,2 5-2 0,0 19 0 15,0 5 0-15,0 1 0 16,8-3 1-16,2-8-1 15,4-9 0-15,-4-2 1 16,5-6-6-16,-3-2-7 16,5 0-9-16,-1-17 20 15,5-6-27-15,0-1 18 16,0 2 4-16,0 7 4 16,2 5-6-16,-1 7 7 15,0 3 1-15,-1 0 12 16,0 6-7-16,-3 6 1 15,-3 3 4-15,-5 0 0 0,-6-1 21 16,-4 2-3 0,0 1 0-16,-8 3 4 0,-11 3-23 15,-6 1 7-15,1-4-2 16,2-7-13-16,6-5-1 16,7-8-5-16,4 0-38 15,5-10-43-15,0-16-179 16</inkml:trace>
  <inkml:trace contextRef="#ctx0" brushRef="#br0" timeOffset="28467.35">10957 12861 604 0,'0'0'2'0,"0"0"-2"16,0 0 0-16,0 0 16 16,0 0 15-16,78-40 6 15,-60 19-26-15,-2-3-9 16,-2 0 2-16,-7 4-4 16,-4 0-7-16,-3 4 1 15,0 2 1-15,-5 4 5 16,-9 6 0-16,-1 2 0 0,0 2 37 15,4 0-25 1,0 17-3-16,3 12 8 0,4 4-2 16,4 1 4-16,0-1-7 15,4-3-8-15,15-3 10 16,6-3-14-16,0-6 0 16,2-2-2-16,1-6 2 15,0-8-1-15,1-2 0 16,-4 0-14-16,-1-10 14 15,-1-15-27-15,-5-4 16 16,-1-5-2-16,-7-2 5 16,-3 4 6-16,-4 2-3 15,-2 5 6-15,-1 7 3 0,0 4-3 16,0 8 0 0,0 6 7-16,0 0-6 0,0 3 14 15,0 19-9-15,3 11-5 16,3 2 14-16,1-1-13 15,3-4-2-15,3-3 0 16,2-8-6-16,2-3-7 16,-1-11-32-16,3-5-70 15,-1 0-12-15,-3-13-41 16,-3-7-28-16</inkml:trace>
  <inkml:trace contextRef="#ctx0" brushRef="#br0" timeOffset="29065.47">11448 12778 73 0,'0'0'168'0,"0"0"-78"16,-95-75-62-1,62 58 26-15,8 7-54 0,7 4 48 16,8 4-93-16,8 0 45 16,2 0-20-16,15 2 11 15,14-1-1-15,11 1 8 16,9 0 2-16,6 0 0 16,2-1 0-16,-5 1 0 15,-11 0 0-15,-9 0 8 16,-12 0-6-16,-10 1 34 15,-6 4 10-15,-4 3 60 16,0 2 11-16,-16 0-78 16,-2 6-15-16,-5 0 10 0,-3 1-26 15,5 0 7 1,4-1 1-16,5-5-7 0,6 0-2 16,6-2-7-16,0 0-8 15,0-3 4-15,16-5-9 16,6-1-9-16,5 0-5 15,0-17-3-15,0-5 14 16,-5-3-24-16,-5 2 13 16,-8 3 21-16,-4 4 0 15,-3 2 6-15,-2 8 3 16,0 0 0-16,0 6 13 16,0 0 8-16,0 16-5 15,0 18 5-15,1 18-23 16,6 15 6-16,3 9 13 0,3 6-2 15,6 4 10 1,1-3-24-16,0-1 6 0,-4-5 15 16,-1-7-11-16,-5-6 2 15,-4-14-2-15,-4-7-12 16,-2-13 16-16,-9-3-18 16,-18-8 0-16,-12-8-4 15,-5-8 4-15,-8-3 0 16,0-14-22-16,0-16 22 15,10-14-9-15,11-9-10 16,23-13-14-16,10-9-18 16,39-7-64-16,22 0-139 15</inkml:trace>
  <inkml:trace contextRef="#ctx0" brushRef="#br0" timeOffset="30030.8">12117 12293 629 0,'0'0'19'16,"0"0"-7"-16,0 0 1 15,-1 94-2-15,1-38 37 16,0 10 7-16,0 4-25 16,0-4-11-16,6-9-19 15,0-14 3-15,0-9 17 16,-1-10-18-16,-3-12-2 0,-2-5 4 15,0-7-1 1,2 0-6-16,-2 0-7 0,1-3-11 16,2-12 17-16,2-6-29 15,5-3 24-15,5 1-3 16,4 5-20-16,6 5 12 16,-2 8-23-16,-1 5 27 15,-1 0 11-15,-6 6-10 16,-4 13 15-16,-6 2 5 15,-5 5-4-15,0-4 5 16,0-1-6-16,-4-4-11 16,-3-5 9-16,2-5-17 15,0-4 7-15,5-3-2 16,0 0-12-16,0-7-7 16,0-8-1-16,6-6-101 0,9-3 96 15,4-2-82-15,2-2 42 16,2 5-11-16,-1 1 85 15,-3 7 5-15,-1 5 18 16,-6 5 31-16,-3 5 17 16,-1 0 46-16,-4 10-11 15,0 16-9-15,1 3-13 16,-2 3-24-16,0-1-26 16,0-8-18-16,3-5-3 15,-3-8-8-15,-2-8-13 0,2-2-57 16,0-7-120-1,2-17 12-15,-2-5 32 0</inkml:trace>
  <inkml:trace contextRef="#ctx0" brushRef="#br0" timeOffset="30613.41">12482 12642 93 0,'0'0'96'0,"0"0"-31"16,0 0-65-16,0 0-11 16,0 0-2-16,0 0-37 15,-55-66-18-15,73 66 9 16,10 0 59-16,8 0-4 15,10 0 5-15,3 4-1 16,-2-3 5-16,-3 2 38 16,-8-1 27-16,-9 1 45 15,-9 1-27-15,-13-3-16 0,-5 5 16 16,0 0 15-16,0 8-33 16,-11 4-48-16,-5 4-14 15,-2 4 5-15,0 0-8 16,1-2 26-16,7-1-30 15,3-4-1-15,5-7 0 16,2-5-11-16,0-1-5 16,6-6-14-16,11 0-35 15,3-2 30-15,5-16-48 16,-2-3 31-16,-2-3-6 16,-3 2 24-16,-7 4 30 15,-2 4 4-15,-7 3 31 16,-2 4 28-16,0 3-26 0,0 2 10 15,0 2-5 1,0 0-6-16,0 4 5 0,3 22-16 16,6 14-11-16,3 13 31 15,4 11-27-15,2 3 4 16,4 3-5-16,-4-3-1 16,0-5 4-16,-2-7-9 15,-9-8-6-15,-4-8 24 16,-3-6-20-16,0-5 9 15,-22-2-5-15,-11-6-9 16,-11-5 0-16,-6-5-5 16,-5-10 5-16,3 0-10 15,7-10 10-15,17-20-7 16,20-13-12-16,9-16-14 16,38-13-28-16,19-11-73 0,14-3-177 15</inkml:trace>
  <inkml:trace contextRef="#ctx0" brushRef="#br0" timeOffset="43015.36">10882 15332 663 0,'0'0'0'16,"0"0"-76"-16,0 0-74 16,0 0 150-16,-13 82 11 15,13-15 110-15,4 15-19 16,15 20-78-16,5 6-5 16,7 5-2-16,-2 6 1 15,0 7 10-15,-8 1-19 16,-6-1-2-16,-7-5 33 15,-2-10-36-15,-5-11 9 16,1-6-8-16,-1-14-3 16,2-14-2-16,3-21 0 15,0-19-14-15,-3-14 10 0,3-12-30 16,1-6-32-16,1-24-20 16,-2-19-5-16,0-15-15 15,-6-13-36-15,0-10-12 16,0-5-5-16</inkml:trace>
  <inkml:trace contextRef="#ctx0" brushRef="#br0" timeOffset="43750.27">10943 15396 672 0,'0'0'0'16,"0"0"-42"-16,0 0-13 15,0 0 55-15,0 0 34 16,0 0 38-16,106-38-46 16,-51 38-3-16,16 0 8 15,8 1-17-15,10 4-5 16,9-4 0-16,3-1-8 16,2 0 14-16,-1 0-15 15,-5 0-1-15,-4-7-7 16,-2-8 6-16,-6-5-2 15,-3-1-2-15,-6 3 6 16,-7 9-11-16,-8 9 11 16,-9 0 0-16,-8 27 0 0,-9 15 2 15,-3 12 7 1,-7 9-9-16,-3 9 3 0,-3 3 10 16,-2-2-8-16,1-2-5 15,-5 1 18-15,0 2-15 16,-1 3 9-16,0 7-8 15,-2 8 1-15,-2 1 10 16,1 3-12-16,-3-4-3 16,0-9 0-16,0-11 2 15,0-10-3-15,0-10 1 16,0-13 0-16,-2-9 0 16,2-7 0-16,-3-8-8 0,0-7 6 15,-3-2-3 1,0-2 4-16,0 2-7 0,-11-1 5 15,-8 2-9-15,-5 1 9 16,-8-6-5-16,-3 1 6 16,-5-3 2-16,-5 0-1 15,-4 0 1-15,-5-3 0 16,-9-4 2-16,-4 5-2 16,-12 2-7-16,-3 0 6 15,-5 17-9-15,-2 3 10 16,4 4 0-16,3 1 11 15,5 1-2-15,2-4-9 16,1-4 1-16,7-2 1 16,8-6-2-16,8-7-4 0,13 0 0 15,10-3-6-15,8 0 2 16,2 0-33-16,6 0-15 16,2 0-48-16,3 0-11 15,4-6-31-15,3-2-68 16</inkml:trace>
  <inkml:trace contextRef="#ctx0" brushRef="#br0" timeOffset="44846.65">11068 16912 787 0,'0'0'0'0,"0"0"-4"15,0 0-41-15,0 0 30 16,19-112 15-16,4 57 8 16,8-13 14-16,8-6 16 15,7-10-31-15,8-4 5 16,2-7-10-16,3 2 4 16,2 1 3-16,-1 6-9 15,-3 7 0-15,-8 6-5 0,-7 8-9 16,-9 7 8-16,-9 12-5 15,-8 9 11-15,-4 11 0 16,-9 14 0-16,-3 5 0 16,0 7 6-16,0 0 1 15,0 0 5-15,0 0 0 16,0 0-6-16,0 0 30 16,0 0-35-16,0 0 7 15,0 0-1-15,0 0-7 16,0 0 0-16,0 0-3 15,0 1 3-15,0 8 1 16,16 10-1-16,16 12 0 16,14 12 5-16,14 5-5 15,11 3 0-15,9 5-3 0,9 4 6 16,9 4 20-16,0 4-17 16,3-1 0-16,-7-2 2 15,-7-5-7-15,-10-8-1 16,-10-10 0-16,-14-8 0 15,-10-7-7-15,-10-6 7 16,-8-3-8-16,-3 2 1 16,-4 6-1-16,1 2 2 15,-1 3-2-15,-3-3 8 16,-2-4-9-16,-2-4 9 16,-1-8-6-16,-4-2 3 15,1-4-3-15,4-3-3 0,0 2 1 16,-4-4 8-16,3 0-14 15,-4 2 14-15,-1-3-4 16,0 3 2-16,-1-2 4 16,-1-1-4-16,0 0 2 15,-1 0 0-15,2 0 2 16,-1 0 1-16,-2 0-3 16,-1 0 6-16,0 0-3 15,0 0 8-15,0 0-9 16,0 0 0-16,0 0 14 15,0 0-16-15,0 0-2 16,0 0-3-16,0-8-9 16,0-7 0-16,-4-1-27 0,-4-2-60 15,-2 2-35 1,-2 5-123-16,-4 4-41 0</inkml:trace>
  <inkml:trace contextRef="#ctx0" brushRef="#br0" timeOffset="46407.89">11759 15737 119 0,'0'0'29'0,"0"0"-24"16,0 0-5-16,0 0 53 16,0 0 78-16,0 0-72 15,0 0-19-15,6 0 17 0,-6 0-18 16,0 0 15-16,0-2-20 15,0 2-23-15,0 0 7 16,0-1-18-16,0 1 0 16,0 0 4-16,0 0-1 15,0 0-3-15,0 0 0 16,0 0 1-16,0 0-2 16,0 0 1-16,0 0-15 15,2-5-13-15,10-5-33 16,3 0 10-16,2-2-8 15,1 0-6-15,-3 2-18 16,-1 4-20-16,-9 2 80 16,-3 2 23-16,-2 2 20 0,0 0 93 15,-2 0-30-15,-10 0-18 16,1 0-46-16,0 0 53 16,2 0-19-16,3 0-38 15,2 0-15-15,4 0-7 16,-2 0-32-16,2 0-63 15,0 4-46-15,0 4-130 16</inkml:trace>
  <inkml:trace contextRef="#ctx0" brushRef="#br0" timeOffset="52779.09">13138 16415 513 0,'0'0'0'0,"72"-3"-193"15,-24-4 72-15,3-3 121 16,-3-2 8-16,-8 2-8 0,-11 3-159 15</inkml:trace>
  <inkml:trace contextRef="#ctx0" brushRef="#br0" timeOffset="52973.08">13227 16378 608 0,'0'0'0'0,"0"0"-138"16,77-33 33-16,-39 20 91 16,-3 4-106-16</inkml:trace>
  <inkml:trace contextRef="#ctx0" brushRef="#br0" timeOffset="53213.48">13181 16422 853 0,'0'0'0'16,"0"0"-10"-16,0 0 7 15,0 0 1-15,0 0 2 16,0 0 5-16,0 0-5 16,129-66-8-16,-55 33-2 0,-1-2-55 15,-2 1-63-15,-3 2-138 16</inkml:trace>
  <inkml:trace contextRef="#ctx0" brushRef="#br0" timeOffset="53495.73">13650 16074 617 0,'0'0'27'16,"0"0"-27"-16,0 0-49 16,0 0-27-16,0 0 76 15,80-48 54-15,-31 48-41 0,5 0-11 16,0 8-2-16,-3 8-1 15,-13 3-4-15,-11 6 10 16,-9 2-4-16,-16 6 32 16,-2 4-26-16,-26 5-7 15,-12-1-7-15,-7-5-12 16,-6-8 14-16,6-10-26 16,8-9-28-16,16-9-64 15,15 0-144-15</inkml:trace>
  <inkml:trace contextRef="#ctx0" brushRef="#br0" timeOffset="54295.99">14295 16131 783 0,'0'0'0'16,"0"0"-68"-16,0 0 19 15,73-12 49-15,-32-16 7 16,-3-9-7-16,-2-2-15 16,-5 0-35-16,-10 4-5 0,-10 7 46 15,-11 5 9-15,0 1 7 16,-12 4 18-16,-9 2-6 15,-1 6 3-15,0 6 5 16,3 4 9-16,4 0 8 16,5 5-13-16,3 10-19 15,6-1 4-15,1 5-16 16,0-1 0-16,3 1 5 16,12 1-1-16,5-2-4 15,2-1-7-15,5-2-25 16,3-5 10-16,3-7-64 15,5-3-11-15,-1 0-18 16,0-3 12-16,-2-12-54 16,-4-2 44-16,-5-1 62 0,-2-4 51 15,-6 4 50-15,-7-1-50 16,-7 6-29-16,-4 1 29 16,0 4 51-16,-14 4 49 15,-3 3 68-15,-4 1-36 16,1 0-46-16,2 9-14 15,-2 5-12-15,5 0-19 16,3 2-10-16,5-1-13 16,3 0-16-16,4-5 1 15,0-3-3-15,3-4-15 16,13-3-7-16,3 0-4 0,3 0 7 16,-4-10 7-1,0-5-17-15,-2 2 20 0,-6-4-18 16,-5 4 19-16,-2-2 8 15,0 6 0-15,-3 1 3 16,1 6 1-16,-1 2 1 16,0 0 37-16,0 16-1 15,0 20-11-15,2 16-20 16,4 13-1-16,2 6 5 16,0-4-13-16,6-2 5 15,-1-7-6-15,2-6 0 16,0-10-7-16,2-10-2 15,-3-12-57-15,1-14-14 16,-1-6-122-16,-2-1-134 0</inkml:trace>
  <inkml:trace contextRef="#ctx0" brushRef="#br0" timeOffset="55463.1">15022 15755 268 0,'0'0'169'16,"0"0"-98"-16,0 0 1 16,0 0-11-16,0 0-20 15,0 0 2-15,1 53-35 16,2-32 20-16,2-4-18 0,-2-1-10 16,2-4 14-16,0-2-14 15,0-4-2-15,-1-6 2 16,3 0-22-16,0 0 8 15,1-12-12-15,-2-6-11 16,1-8 33-16,2 3-1 16,-5 2 5-16,1 6 4 15,-2 2-1-15,-1 6 12 16,0 4-12-16,0 3-1 16,1 0 23-16,3 2-8 15,3 14 3-15,1 5-7 16,5 4-12-16,-2-1 4 15,2-3-5-15,-1-6-2 16,2-3-1-16,1-7-20 16,5-4-5-16,0-1-5 0,2 0 20 15,0-13 12-15,-4-2-29 16,-5 1-3-16,-2-4 16 16,-4 2 5-16,-5 1-7 15,-3-2 12-15,-1 1 7 16,0 4 6-16,-3 1-2 15,-5 3-1-15,-4 4 24 16,1 4-2-16,-2 0 1 16,1 2 0-16,2 12-10 15,2 0 21-15,3 1-37 16,4-1 0-16,1-2-1 16,0 0-9-16,0-5 0 0,4-6-17 15,4-1-29-15,3 0 24 16,-6-1-3-16,0-10 6 15,-2 0 24-15,-3 2 5 16,0 2 26-16,0 3-3 16,0 0 9-16,0 2 18 15,0 2-29-15,0 0-3 16,0 0-3-16,0 0 3 16,0 16-1-16,5 2-17 15,5 4 6-15,2-5-13 16,5-4 6-16,3-6-4 15,0-7 1-15,5 0-3 16,0-7 1-16,5-13-8 16,0-10-32-16,-2-3 36 15,-1-3-11-15,-4-4 20 0,-2-2-1 16,-8-3 2-16,-2-4 0 16,-7-3 0-16,-4-1 3 15,0-1 8-15,-18 3-1 16,-7 3 8-16,-4 7 13 15,1 5 5-15,3 10-9 16,5 12-4-16,5 14-7 16,7 0 20-16,-2 20-23 15,4 14-3-15,3 9-8 16,3 11 3-16,0 3-9 0,11 0 4 16,7-3 0-1,6-6-7-15,2-7 2 0,3-9-3 16,-3-6-8-16,1-10-4 15,-1-7-2-15,-1-9-13 16,-1 0-4-16,-3-9-9 16,2-7-5-16,-5-1 6 15,-3 0 37-15,-5 3 9 16,-3 5 1-16,-4 6 3 16,-1 3 8-16,-1 0 26 15,1 10 13-15,2 13-27 16,3 4-10-16,1-1-11 15,0-4 4-15,1-5-6 0,2-6-22 16,-1-4-24 0,2-7-14-16,-4 0-20 0,3 0-108 15,-3-15 29-15,-3-3 71 16,-5-1 32-16</inkml:trace>
  <inkml:trace contextRef="#ctx0" brushRef="#br0" timeOffset="55539.05">15913 15609 4 0,'0'0'47'16,"0"0"-25"-16,0 0-22 15,0 0 0-15,-35-82-4 16,30 75-52-16</inkml:trace>
  <inkml:trace contextRef="#ctx0" brushRef="#br0" timeOffset="56167.75">15913 15609 454 0,'9'-86'31'0,"-6"86"-31"0,5 0-11 15,0 0 11-15,9 0 44 16,-2-3-21-16,5-3 8 16,-5 3 3-16,-3 2-5 15,-4 1 11-15,-5 0-25 16,-3 1 20-16,0 12 5 16,0 7-27-16,-1 5-13 15,-7 1-5-15,2 2 3 16,3-1-7-16,3-2-13 15,0-6-7-15,7-2 21 0,11-3-31 16,5 2 26 0,6-1-10-16,-2 2 18 0,-1 5-1 15,1 4 10-15,-3 4-4 16,-2 3 22-16,-3 7 4 16,-5-1-2-16,-3 6-7 15,-4-3-15-15,-4-1 32 16,-3-1-28-16,0-6-2 15,-6-2 17-15,-10-6-12 16,3-5-9-16,-3-9 0 16,2-7 0-16,2-5-3 15,4-5 3-15,3-17-19 16,1-11 17-16,4-11-11 0,0-2 5 16,9-10-6-16,6-4-13 15,2-1 4-15,1-3-12 16,-2 5 21-16,0 3 4 15,-5 2 2-15,-4 3 8 16,-5 4 0-16,-2 5 1 16,0 8 9-16,-8 11-2 15,-4 7 18-15,0 12 0 16,0 4-1-16,-1 2-2 16,2 14-8-16,4 8-11 15,6 5 29-15,1 2-33 16,10-2-6-16,17-2 6 15,9-9-11-15,4-3-16 0,2-7-61 16,2-2-91 0</inkml:trace>
  <inkml:trace contextRef="#ctx0" brushRef="#br0" timeOffset="56722.56">16962 15273 416 0,'0'0'37'15,"-20"103"-16"-15,13-59 75 16,2-6-32-16,1-10-13 16,2-8-50-16,2-10-1 15,0-8-41-15,0-2-89 16,3-2-125-16,3-10-2 0</inkml:trace>
  <inkml:trace contextRef="#ctx0" brushRef="#br0" timeOffset="57234.04">16759 15679 401 0,'0'0'186'0,"0"0"-150"16,0 0-30-16,0 0-6 15,0 0 17-15,47-100 6 16,-15 61-18-16,5 0 6 16,-3 1-11-16,-4 3-26 15,-4 5-1-15,-11 4-33 16,-5 6-13-16,-9 4-41 16,-1 2-92-16,-2 2 52 15</inkml:trace>
  <inkml:trace contextRef="#ctx0" brushRef="#br0" timeOffset="57467.52">16905 15272 23 0,'0'0'151'16,"0"0"-65"-16,0 0-19 0,-94-39 13 16,76 31-20-16,4 2 13 15,6 2-3-15,7 4 1 16,1 0-31-16,0 0-21 16,10 2 20-16,13 14-27 15,5 6-3-15,4 3-1 16,1 4-8-16,-2 0 1 15,-1 5-1-15,-1 3 0 16,-3 2-8-16,-4-1 8 16,-2-2-23-16,-3-5-21 15,-3-4-49-15,0-6-57 16,-1-7-102-16,1-7 16 0</inkml:trace>
  <inkml:trace contextRef="#ctx0" brushRef="#br0" timeOffset="57728.86">17195 15623 59 0,'0'0'129'15,"0"0"-17"-15,0 0-9 16,0 0-27-16,0 0-3 16,0 0-22-16,34 22-26 15,-25-22-5-15,0-8-20 16,3-10-3-16,0-6-1 16,0-6-3-16,0-3 2 15,-5-3 4-15,0 1 1 16,-3 0 4-16,-1 7 8 15,-3 11 4-15,0 7 19 0,0 10-19 16,1 0 35 0,2 18 6-16,1 15-48 0,4 6-9 15,1 4-4-15,4-4-15 16,5-9 1-16,-2-3-107 16,2-7-244-16</inkml:trace>
  <inkml:trace contextRef="#ctx0" brushRef="#br0" timeOffset="58164.26">17832 15593 462 0,'0'0'92'0,"0"0"-85"16,0 0-1-16,0 0 29 15,0 0 2-15,0 0-11 16,0 46-26-16,0-22-15 15,0 2-36-15,0-4-164 16,0-4-168-16</inkml:trace>
  <inkml:trace contextRef="#ctx0" brushRef="#br0" timeOffset="58448.68">18031 15601 565 0,'0'0'27'16,"0"0"-27"-16,0 0-3 15,81-96 3-15,-52 61 0 16,5-2-16-16,0 0-4 15,1 0-2-15,1 0-14 0,0 5 28 16,-5 5-19-16,-8 13-1 16,-10 8-46-16,-9 6-13 15,-4 0-64-15</inkml:trace>
  <inkml:trace contextRef="#ctx0" brushRef="#br0" timeOffset="59032.24">18301 15220 13 0,'0'0'53'16,"0"0"-2"-16,0 0 37 15,0 0 0-15,0 0 15 0,-73-59-14 16,68 59 8-16,4 9-29 16,1 14-18-16,0 6-16 15,0 6-19-15,11 3 11 16,2-3-23-16,6 0-2 15,2 1 7-15,3 1-8 16,1 3-9-16,-4 0-1 16,2-8-10-16,-2-3 2 15,-5-8-24-15,-1-6-30 16,-6-5 11-16,-3-8-13 16,1-2-10-16,-4 0-17 15,-3 0-1-15,0 0 63 16,0-5 14-16,-1 1 24 0,-9-2 1 15,0 1 26 1,0 0 52-16,1 2 1 16,0-3-6-16,6 4-2 0,2 1-32 15,1 0-28-15,0 1 2 16,2 0-4-16,12 0 11 16,4 0 8-16,4 4-1 15,-3 8 33-15,-1 6-38 16,-2 4-12-16,-5 3 13 15,-3 4-3-15,-2 1-3 16,-6 0-9-16,0-1-6 16,-15 1-4-16,-12 0 2 15,-9-2 0-15,-4-4 0 0,2-6 14 16,9-6 14-16,14-9-7 16,15-3-18-16,24-20-6 15,34-13-1-15,22-13-22 16,20 0-49-16,8 3-101 15,3 2-149-15</inkml:trace>
  <inkml:trace contextRef="#ctx0" brushRef="#br0" timeOffset="61132.5">19137 15068 825 0,'0'0'36'16,"-43"119"-29"-16,38-55-2 15,5 3-5-15,11-7 11 16,14-10 8-16,8-10-1 0,3-12-18 16,6-4-8-16,4-4-7 15,3-7-33-15,2-6 0 16,1-7-21-16,-4 0-56 16,-9-12-73-16,-8-13-186 15</inkml:trace>
  <inkml:trace contextRef="#ctx0" brushRef="#br0" timeOffset="61345.45">19526 15055 518 0,'0'0'82'0,"0"0"-17"16,0 0-40-16,0 0-5 15,0 0 22-15,-14 90-19 16,24-33-13-16,4 0-10 15,-1-6 3-15,2-7 1 16,-1-10-4-16,2-8-17 16,2-7-5-16,1-11-17 15,0-5-26-15,1-3-50 16,1-3-95-16,1-12-36 16</inkml:trace>
  <inkml:trace contextRef="#ctx0" brushRef="#br0" timeOffset="61731.5">19785 15279 79 0,'0'0'298'0,"0"0"-216"0,0 0-69 15,-75 8 0-15,56 7 14 16,4 5 54-16,2 1-44 16,5-3-17-16,4-1 7 15,4-3-27-15,0-5 0 16,2-6-8-16,14-1-37 15,2-2 10-15,2 0-39 16,3-12-22-16,-4-1 29 16,-1-2 1-16,-5 4 46 15,-5 2 20-15,-6 3 1 16,-2 3 69-16,0 3 25 16,-5 0-3-16,-7 0-7 0,2 1-37 15,-2 9-4-15,6 3-21 16,1 2-10-16,5 3 18 15,0-1-31-15,6-4-1 16,13-1-1-16,3-7-2 16,5-3-13-16,-1-2-21 15,4 0-52-15,-2-13-8 16,-2-5-65-16,-5-2-49 16,-2-3 70-16</inkml:trace>
  <inkml:trace contextRef="#ctx0" brushRef="#br0" timeOffset="62715.43">19988 15239 72 0,'0'0'107'16,"0"0"-1"-16,0 0-22 0,0 0 20 16,0 0-1-16,0 0-59 15,-8 53-6-15,9-13-30 16,9-1 7-16,-1-4 8 16,3-3-4-16,-3-6 7 15,0-7-20-15,-3-9 3 16,-4-7 20-16,-2-3-28 15,0 0-1-15,0-6-5 16,0-16 5-16,0-5-1 16,0-5 1-16,0-2 0 0,3 0-3 15,7 1-6 1,7 2-15-16,3 4 3 0,7 7-22 16,3 2-6-16,1 3-15 15,0 5 5-15,-1 2 26 16,-3 6-2-16,-5 2 24 15,-9 0 4-15,-5 0 7 16,-4 6 23-16,-4 3 25 16,0 4-17-16,-12-3 0 15,-3 5-8-15,-2-2 4 16,0 1-6-16,1-2-11 16,5-2 19-16,3-2-28 15,2-5-2-15,4 0 0 16,2-1-7-16,0-2-15 15,2 0-11-15,7 0 6 16,5 0-7-16,-1-5-46 16,1-6-49-16,-2-3-16 0,1 1 50 15,-6 1 47-15,-1 4 49 16,-5 1 2-16,0 5 71 16,-1 2 64-16,0 0 35 15,0 16-69-15,0 8-46 16,0 11-19-16,8 5-4 15,4 6-7-15,4 3-3 16,2 4-18-16,0 1 10 16,-5-3-11-16,-1 0 0 15,-4-2-1-15,-3-3-4 0,-5-7 3 16,0-4 10 0,0-8-13-16,-11-7 6 0,-8-8-6 15,-1-9-4-15,-6-3-3 16,4-1 3-16,-5-21 4 15,6-12-3-15,5-5 0 16,6-9 1-16,7-6 0 16,3-8-6-16,0-9 3 15,21-3-6-15,6-2-11 16,8 7 14-16,4 7-49 16,4 8 13-16,-6 10 5 15,-6 14 29-15,-11 10 8 16,-10 15 1-16,-8 5 2 15,-2 0 25-15,0 0 14 16,-9 2-21-16,-10 3-10 0,-1 3 0 16,-3 6-5-16,4 2 6 15,5 6 32-15,3 3 9 16,6 4-30-16,5 1-1 16,0 0-9-16,13 1-1 15,10-3-6-15,9-2-4 16,5-6 0-16,8-8-8 15,4-5 6-15,6-7-28 16,1 0 4-16,-6-4 1 16,-5-14-51-16,-11-5-37 15,-7-4-74-15,-7-4-64 16</inkml:trace>
  <inkml:trace contextRef="#ctx0" brushRef="#br0" timeOffset="62912.43">20660 14925 304 0,'0'0'78'0,"0"0"10"16,0 0-33-16,0 0-18 16,0 0 10-16,0 0 17 15,24-41-6-15,26 71-42 16,3 10-7-16,-8 14-2 16,-9 11-6-16,-22 17-1 15,-14 8-4-15,-24 6 0 16,-34-3-4-16,-27-5-1 15,-19-10-45-15,-9-13-178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25T13:01:43.9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7408 5334 3 0,'0'0'6'0,"0"0"5"15,0 0-2-15,0 0-9 16,0 0 0-16,0 0 0 16,0 0 0-16,-39 6 1 15,36-3 3-15,3-3-4 0,0 0 26 16,0 0 6-16,0 0 20 16,0 0 12-16,0 0 3 15,0 0-2-15,0 0-15 16,0 0-12-16,0 0-6 15,0 0-14-15,0 0-7 16,6 0-11-16,15-3 6 16,11-7 11-16,11-2-17 15,12-3 23-15,12-4-2 16,10-4-5-16,10-2 21 16,7 0-19-16,7 2-17 15,0 6 19-15,3 5-20 16,0 2 0-16,-6 6-2 0,0 0 5 15,-3 4-2-15,-4 0-1 16,-1-2 5-16,-3-1 7 16,3-1-8-16,9-4-2 15,3-1 20-15,2-1-10 16,2 2-10-16,-8 0-2 16,-9 4 1-16,-7-2-1 15,-3 1 0-15,-6-2 0 16,-3 0 0-16,-3-1 2 15,2-1 0-15,-2-1-2 16,2 0 0-16,2 0 1 16,5 0-1-16,4 2 0 0,2 1 1 15,-1 1-1-15,1 1 0 16,-3-1-1-16,-3 2 1 16,3 0 4-16,-7 2-4 15,-5 1-1-15,-3 1-1 16,-1 0 3-16,-5 0-1 15,0 0 0-15,-3 0 0 16,-3 0 4-16,-2 0-4 16,-2-3 0-16,-4-1 0 15,-11 1 0-15,-4-1 0 16,-11 1-3-16,-11 0 3 16,-4 2-8-16,-3 1-8 15,0 0-50-15,-3-1-187 0</inkml:trace>
  <inkml:trace contextRef="#ctx0" brushRef="#br0" timeOffset="10838.61">19651 7025 733 0,'0'0'1'0,"82"-18"-2"16,0 6 2-16,24-4 9 16,17 0-2-16,9 4-7 15,5 4 18-15,-6 6-12 16,-9 2-5-16,-13 0-2 15,-15 12 4-15,-13-2-9 16,-8 2 5-16,-11-2-18 16,-7-2-10-16,-5 0-22 15,-10 1-32-15,-7-2-74 16,-13 1-108-16</inkml:trace>
  <inkml:trace contextRef="#ctx0" brushRef="#br0" timeOffset="12200.83">6124 8329 486 0,'0'0'8'0,"0"0"19"15,0 0-23-15,0 0-2 16,0 0 53-16,0 0-27 16,0 0 21-16,108 0-11 15,-43 0-12-15,22 0-5 16,20-8-21-16,19-4 0 0,14-4 10 15,11 2-6 1,10-5-4-16,2-2 0 0,1-1 0 16,-1-2 3-16,-5 1-3 15,-4 4 0-15,-14 8-1 16,-12 1 1-16,-14 1 0 16,-17 3 0-16,-12 3 3 15,-14 3-3-15,-9 0 0 16,-14 0 0-16,-11 3-6 15,-7 3 6-15,-8-2-5 16,-3-1-9-16,-9 0-12 16,-1-2-4-16,-3 0-48 15,0-1-70-15,-6 0-277 16</inkml:trace>
  <inkml:trace contextRef="#ctx0" brushRef="#br0" timeOffset="20949.5">10900 11193 688 0,'0'0'0'16,"0"0"0"-16,0 0 1 0,0 0 5 16,93 5-6-16,-51-5 28 15,12 0-1-15,13 0-2 16,24 0 1-16,23 0-26 15,17 0 27-15,18 0-27 16,6-2 0-16,-4-2-1 16,2-2 5-16,-9 0-4 15,-4-2 0-15,-9 3 2 16,-10 0 3-16,-14 0-5 16,-14 2 0-16,-15 1-1 15,-8 0 1-15,-4 1-1 16,-10 1 1-16,-6-2 0 0,-3 2-19 15,-7 0 7-15,-7 0-8 16,-5 0-21-16,-4 0-22 16,-7-4-43-16,-3 3-101 15,-8-4-79-15</inkml:trace>
  <inkml:trace contextRef="#ctx0" brushRef="#br0" timeOffset="24735.01">12378 12305 395 0,'0'0'12'0,"0"0"-12"16,0 0 0-16,0 0-10 16,0 0 5-16,0 0 10 15,0 0 18-15,32-10 23 16,-7 1-12-16,6-1-10 0,4 0-10 15,8 0 1-15,7 0 18 16,7 0-33-16,10-3 13 16,8-2-3-16,9 1-1 15,11 0 12-15,8-2-21 16,3 6 5-16,1 2 2 16,-6 6-5-16,-8 2-2 15,-7 0 2-15,-4 7 0 16,0 2 1-16,-2-3-3 15,1 0 0-15,-2 0 3 16,-1-2-3-16,3 2 0 16,1-3-1-16,0 2 3 0,-3-3-1 15,3-2-1 1,2 0 0-16,-4 0-2 0,1 0 3 16,0 0-1-16,1 0 5 15,-1 0-3-15,1 0 24 16,0 5-26-16,2 0 0 15,3-5 4-15,0 0-4 16,1 0 0-16,-4 0-1 16,-5 0 5-16,-7 0-8 15,-7 0 4-15,-5 0 0 16,-8 0-1-16,-6 0 3 16,1 0-2-16,-6 0 0 0,0 0 0 15,-4 0 0-15,-3 0 0 16,-2 0 0-16,-1 0 0 15,-5-5 0-15,-4 2 0 16,-3 1-2-16,-7 0 5 16,-1 0-19-16,-7 1 4 15,-4 1-27-15,0 0 1 16,-10 0-56-16,-22 0-59 16,-20 0-196-16</inkml:trace>
  <inkml:trace contextRef="#ctx0" brushRef="#br0" timeOffset="27564.79">10383 13323 312 0,'0'0'2'0,"0"0"-2"15,0 0 4-15,89-2 5 0,-47 2-3 16,7 0 20-16,9 0 28 16,10 0-13-16,6 0-9 15,10-6-2-15,4-5-14 16,9 0 19-16,1 1-23 15,4 1-9-15,7 3 17 16,1 2-15-16,2 4 2 16,1 0 4-16,-5 0-4 15,-2 0 17-15,1 4-24 16,-6 5 0-16,-3 1 7 16,-6 0-4-16,-2 0-3 15,-5-1 0-15,3 0 3 16,-4-1 6-16,1-5-9 0,-5 2 0 15,-3-5 10-15,0 3-10 16,1 0 4-16,-2 4-4 16,-5 0 0-16,-1 3 5 15,-2-2-5-15,1 2 0 16,-4-2-1-16,-2 0 5 16,1 0-4-16,-3-3 0 15,1 2 3-15,0-1 0 16,-4-1-3-16,-7 0 0 15,-6-3-2-15,-7 1 2 16,-2-1-2-16,-2 1 2 16,-4-2 0-16,2-1-1 0,-2 0 1 15,1 0-4-15,1 0 3 16,4-6 0-16,-4-4 0 16,1-1 1-16,-3-1-4 15,-2-2-8-15,-7 4 0 16,-1 2-4-16,-10 3-6 15,-4 2-3-15,-1 1-2 16,-4 2-11-16,-1 0-32 16,0 0-15-16,-3-2-144 15</inkml:trace>
  <inkml:trace contextRef="#ctx0" brushRef="#br0" timeOffset="30332.58">9503 14579 432 0,'0'0'28'0,"0"0"-28"15,0 0-23-15,0 0-63 16,0 0 80-16,0 0 12 16,42-5 7-16,-12-3 7 15,6 1 11-15,7 5 0 16,6 2-14-16,8 0-2 16,5 0 5-16,6 9-15 0,2 3 1 15,4 1 10 1,4 1-7-16,4-3 9 0,7-4-12 15,3-3 2-15,8-4 15 16,0 0-15-16,3 0-1 16,3 0 0-16,3-2-3 15,1-1 4-15,-2 1-8 16,0 2 0-16,-1 0 1 16,-2 0 3-16,-4 0-4 15,-5 5 0-15,-8 2 0 16,-7 1-4-16,-2 2 4 15,-2-3 0-15,-2-2 3 16,-1-2-2-16,4-3-1 16,-3 0 0-16,-2 0 2 15,-3 0 3-15,-5 0-5 16,0 0 0-16,-5 0 0 16,-5 0 1-16,-4 0-1 0,-6 0 0 15,-4 0 0-15,-3 0 0 16,1 0 0-16,-1 0 0 15,0 3 5-15,1-3 0 16,-2 0-3-16,-1 0-2 16,-1 0 0-16,-4 3 5 15,0-1-5-15,0 2 0 16,1 0 0-16,-1 0 4 16,5 0-4-16,-1-2 0 15,0 0 1-15,4-2-2 0,-5 2 1 16,-2-2-4-1,-3 2 2-15,-4-1-11 0,-8 2-3 16,-5-1-18-16,-3 4-39 16,-4 4-2-16,-2 2-42 15,-3 4-126-15</inkml:trace>
  <inkml:trace contextRef="#ctx0" brushRef="#br0" timeOffset="31369.74">17432 14410 505 0,'0'0'4'15,"0"0"6"-15,107 0-9 16,-45 0-1-16,15 2 4 16,16 2 12-16,18-4 74 0,25 0-48 15,26 0-3 1,20-5 19-16,16-2-44 0,7 0-3 16,-5-1-11-16,1 6 1 15,-9 2-1-15,-6 0 0 16,-3 0 0-16,-7 10-4 15,-7 0 4-15,-10 1 0 16,-13-1-15-16,-15-1-8 16,-21-3 18-16,-21-1-31 15,-21-1 4-15,-19 0-14 16,-16-2-14-16,-15-1-8 16,-11 4-22-16,-7-3-58 15,-10 2 6-15</inkml:trace>
  <inkml:trace contextRef="#ctx0" brushRef="#br0" timeOffset="32585.66">6484 15663 645 0,'0'0'1'0,"0"0"4"0,0 0-7 15,75-26 2 1,-11 11 0-16,15 0 6 0,18-1 28 16,18-2 2-16,9 4-15 15,12 0-13-15,6 3 25 16,-1 3-32-16,3 2-1 15,-3 4 1-15,-3 2 3 16,-4 0-8-16,-9 0-1 16,-14 0-25-16,-14 0 25 15,-15 0-66-15,-17 0-58 16,-22-5-285-16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25T13:03:05.6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17002 4589 534 0,'0'0'0'0,"0"0"34"15,0 0-12-15,0 0-1 0,0 0 49 16,0 0-37-1,0 0-20-15,3-61 2 0,9 33-13 16,-2-4 7-16,-2 2-9 16,-5 0 2-16,-3 2 0 15,-11 0-2-15,-16 7-2 16,-10 3 1-16,-12 9-9 16,-7 7 5-16,-5 2-3 15,2 14 16-15,0 14 2 16,6 6-10-16,6 6 0 15,7-1 3-15,13-3-3 16,10-2 4-16,16-6-4 16,1-1 6-16,24-2-5 15,13 1 0-15,11 4-1 0,0 2 4 16,0 3-3-16,-5 1 1 16,-6 1-2-16,-10 1 1 15,-6-1 4-15,-10-2-5 16,-11 0 0-16,0-5 0 15,-13 1 0-15,-11-5 2 16,-2-2-2-16,2-9 1 16,3-8 5-16,9-7-6 15,7 0-3-15,5-21 3 16,2-22-34-16,21-14 16 16,5-11-3-16,4 0 21 15,1 8-7-15,-2 16 7 16,-6 14 0-16,-3 12-3 0,-4 11 6 15,-3 7-2-15,2 0-1 16,-3 14 2-16,4 13 26 16,-3 6-21-16,-2 4-1 15,2 1 1-15,0-2-6 16,4-6 1-16,-3-6-2 16,3-8 0-16,2-6 1 15,-1-10-1-15,2 0-3 16,0-12 0-16,1-13 4 15,-7-4-2-15,-1-2 1 16,-6 1 0-16,-4 5-2 16,-4 3 5-16,-1 8-3 0,0 3 8 15,0 5-5-15,0 5 9 16,0 1-12-16,0 0 10 16,0 0-21-16,0 15 9 15,0 7 2-15,3-1 5 16,5-3-5-16,1-5-3 15,6-5 0-15,-4-5-19 16,6-3 21-16,-2 0-19 16,0 0-1-16,-3-8 13 15,-2-2-4-15,-4 2 9 16,-3 1-4-16,0 2 7 16,-3 3 1-16,1 2-1 15,-1 0-4-15,3 0 3 0,0 0-1 16,-1 0 1-16,4 0 0 15,-1 4 1-15,-3 2 24 16,1 2-21-16,-1-2 10 16,-1-3 16-16,-1-1-21 15,0-2 6-15,2 0-4 16,-2 0-8-16,1 0 11 16,3 0-13-16,6-17 0 15,5-3-7-15,5-5 6 16,2 4-8-16,-1 4-18 15,-5 4-41-15,-1 3-12 16,-4 6-112-16,-1 4-46 16,-1 0 108-16</inkml:trace>
  <inkml:trace contextRef="#ctx0" brushRef="#br0" timeOffset="397.29">17581 4724 73 0,'0'0'77'0,"0"0"21"15,0 0-32-15,0 0-28 16,0 0 4-16,0 0 3 15,20-4 29-15,-13-10-29 16,2-5-17-16,0 0-5 16,-4 0-7-16,-1-1 7 15,-4 4-11-15,0 5-1 16,0 2 29-16,0 6-22 16,0 3 2-16,0 0 2 0,-2 0-22 15,-3 15 0 1,2 13-2-16,-2 9 9 0,4 10 1 15,1 10-8 1,0 12 0-16,0 10 11 0,0 4-9 16,1 4 5-16,4-1-7 15,-2-6 4-15,0-8-7 16,-2-14 3-16,-1-15 0 16,0-10 3-16,-1-12-3 15,-14-4 0-15,-5-6-2 16,-5-3 6-16,-3-8 3 15,-1 0-7-15,1-10 0 16,3-14 0-16,9-11 0 16,13-17-12-16,7-17-29 0,36-9-41 15,18-4-98-15,9 0-291 16</inkml:trace>
  <inkml:trace contextRef="#ctx0" brushRef="#br0" timeOffset="1880.84">18095 4910 216 0,'0'0'160'16,"0"0"-160"-16,0 0-10 15,38-76 10-15,-16 48 23 16,-4 1 35-16,-2 2-22 16,-5-1-11-16,-4 4 26 15,-4 1-11-15,-3 3 0 16,0 2 8-16,-5 6-27 16,-3 2 12-16,3 7 1 15,2 1-32-15,0 0 9 16,-1 3-11-16,-1 21 0 15,-1 12 4-15,3 13 0 16,2 17 2-16,1 10-6 16,0 7 7-16,1 2 2 15,10 3-9-15,0-3 0 0,0-2 4 16,0-5-4-16,-3-12 0 16,-3-13-1-16,-3-11 1 15,-2-12-2-15,0-10 2 16,-8-8 0-16,-7-6-1 15,-7-6 1-15,-4 0-9 16,2-13 4-16,2-12 5 16,7-7-12-16,3-8 9 15,9-6-8-15,3-8 6 16,3-11-13-16,18-9 2 16,10-3-2-16,7-5-11 15,4-2 23-15,2 10-20 16,-2 9 24-16,-5 15 1 0,-8 12 2 15,-6 11 0-15,-8 8 4 16,-4 8-5-16,-8 5 44 16,-3 5-23-16,0 1 15 15,0 0-1-15,-5 0-35 16,-12 12 4-16,-7 14-13 16,-5 8 18-16,4 0-3 15,7-4-6-15,11-7-4 16,7-6 3-16,0-3-3 15,0-5 4-15,10-3-17 16,9-6-34-16,1-9 32 16,2-13-45-16,0-10 20 0,-5 2 0 15,-5 4 37-15,-7 0 7 16,0 6 15-16,-3 2-13 16,-1 7 41-16,-1 4-16 15,0 5 1-15,0 2 2 16,0 0-12-16,0 0-18 15,0 12-2-15,0 12 2 16,0 10 7-16,-3 4-4 16,3 0-3-16,0-2 6 15,0-8-5-15,3-3-1 16,9-9-1-16,3-5 1 16,0-7-1-16,3-4 1 15,3 0-10-15,-3-15 6 0,1-9-10 16,-1-6 12-1,-4-3 1-15,1-1 2 0,-3-1-6 16,4 3 5-16,-1 4 0 16,2 6 1-16,-1 8 2 15,-4 7-1-15,3 3-1 16,0 4 4-16,0 0 12 16,2 0-13-16,1 6 5 15,-2 6 6-15,-2 5-1 16,-7 3 4-16,-2 3-3 15,-5 3-15-15,0 0 26 16,-9 2-26-16,-9 0 0 0,0-6 1 16,-1-5-1-16,4-6 0 15,6-8-3-15,5-3-29 16,4 0 25-16,0-21-54 16,11-17-31-16,13-12-41 15,6-6 32-15,5-7-10 16,-2-2-84-16,-1-2 127 15,-2 7 68-15,-5 10 56 16,-5 14 71-16,-9 13 24 16,-4 13-49-16,-2 5 3 15,-5 5-29-15,0 0-40 16,1 0 8-16,-1 24-42 16,2 16 6-16,-2 15 29 15,0 10-20-15,0 4-1 16,0-2-16-16,0 0 7 0,4-3-1 15,3-9-6-15,-1-6-12 16,2-10-44-16,-4-13-54 16,1-12-67-16,-4-13-91 15,-1-1 103-15,0-15 149 16,0-14 16-16,-10-6 26 16,-1-7 141-16,0-7-8 15,-2 3-38-15,4 0-36 16,2 6-25-16,4 6 1 15,3 2-50-15,0 3-9 16,16-1-2-16,13 5-70 16,13 6-99-16,2 11-180 0</inkml:trace>
  <inkml:trace contextRef="#ctx0" brushRef="#br0" timeOffset="2004.58">19360 4748 214 0,'0'0'158'16,"-5"73"-48"-16,-10-33-48 15,-2-1 3-15,0-6-7 16,3-3-39-16,10-4-19 16,4-6-30-16,3-10-220 15</inkml:trace>
  <inkml:trace contextRef="#ctx0" brushRef="#br0" timeOffset="2513.73">19652 4181 643 0,'0'0'13'0,"0"0"-9"16,-16 97 5-16,11-36 6 15,2 9 50-15,-1 11-13 16,0-1-16-16,2-1-16 0,2-11-16 16,0-11 27-16,0-11-29 15,-3-12-2-15,2-13 6 16,-1-10-3 0,2-7-3-16,-1-4 3 0,1 0-2 15,-3-6 12-15,-1-15-13 16,1-6-10-16,3-6 6 15,0-2-10-15,3-1 10 16,13 3-5-16,-2 6 9 16,2 8-9-16,-6 9 9 15,-3 6-4-15,1 4 2 16,-3 0-8-16,3 18 8 16,0 5-2-16,-4 7 4 15,-4-1 11-15,0 1-10 16,0-3-1-16,-9-3 4 0,-2-1-4 15,-2-5-17-15,1-1-16 16,2-3-42-16,-4-3 2 16,4-4-113-16,4-7 18 15,6 0-58-15</inkml:trace>
  <inkml:trace contextRef="#ctx0" brushRef="#br0" timeOffset="2947.29">19845 4579 141 0,'0'0'50'16,"0"0"27"-16,0 0 11 16,0 0-28-16,0 0 20 0,0 0-15 15,56 76-26-15,-56-36 2 16,0 0-5-16,0-1-13 16,-2-3 18-16,-1-6-33 15,-1-12 10-15,2-8 1 16,2-7-18-16,0-3 15 15,0 0-3-15,0-11-12 16,0-13 16-16,0-8-17 16,0-3-6-16,11-2 4 15,5-2-18-15,4 1-2 16,-1 4-2-16,3 5 3 16,-3 9 9-16,0 7 7 15,-5 9 5-15,-1 4-1 16,-4 0-6-16,2 15 3 15,-2 8 4-15,0 9 0 0,1 3 14 16,-2 1-14-16,1-4 0 16,0-1 13-16,-3-6-10 15,1-9-3-15,1-3 0 16,-2-8-10-16,0-5 1 16,-2 0-66-16,5-20-30 15,1-10-39-15,-2-7-5 16,-2-1-98-16</inkml:trace>
  <inkml:trace contextRef="#ctx0" brushRef="#br0" timeOffset="3045.1">20191 4527 61 0,'0'0'118'16,"0"0"-12"-16,-27-99-27 0,21 77-42 15,0 5-37-15,5 10-22 16,-5 7-266-16</inkml:trace>
  <inkml:trace contextRef="#ctx0" brushRef="#br0" timeOffset="3713.02">20322 4682 326 0,'0'0'65'16,"0"0"-46"-16,23-87-10 0,-22 59 19 15,-1 4-22-15,-1 9 41 16,-15 4 11-16,-2 5 2 16,-1 6-36-16,2 0-9 15,0 9-9-15,-1 13 24 16,4 11-21-16,1 3 4 16,7 2 4-16,6-5-17 15,0-2-2-15,16-8-1 16,6-4 3-16,3-8 0 15,4-5 0-15,4-6-18 16,3-1 18-16,0-16-13 16,1-7 9-16,-1-3 2 0,-7-4 2 15,-3-2 10-15,-9-1-10 16,-4 1 0-16,-9 0 7 16,-4 7-6-16,0 4 1 15,0 9-2-15,-6 3 5 16,-5 6-4-16,0 4-1 15,1 0-6-15,0 17 0 16,3 15 9-16,1 12-3 16,6 8 2-16,0 7 0 15,10 4 13-15,11 8-15 16,-1 7 0-16,2 1 27 16,2 1-24-16,-4-4 4 15,0-7-6-15,-8-9-1 0,-6-8 9 16,-6-12-9-1,0-10 0-15,-6-7 11 0,-16-9-9 16,-3-10 1-16,-4-4-3 16,-1-8 5-16,3-21-13 15,3-15-9-15,7-11 0 16,6-7 14-16,11-10-27 16,0 0-8-16,18-1-13 15,13 5-9-15,10 8-16 16,0 12-88-16,6 11-124 15</inkml:trace>
  <inkml:trace contextRef="#ctx0" brushRef="#br0" timeOffset="4948.58">21260 4461 189 0,'0'0'106'15,"0"0"-78"-15,0 0 25 16,0 0 49-16,0 0 6 16,0 0-14-16,-16-37-56 15,4 37-31-15,-6 8 6 16,-4 12-9-16,-1 6-4 16,0 2 0-16,1 0 0 0,6-3 8 15,6-4-8 1,8-8-1-16,2-3-3 0,0-3-1 15,1-6-1-15,12-1 4 16,1-2-36-16,6-17 29 16,-1-5-26-16,-1 0 5 15,-5 2 28-15,-3 2-3 16,-9 5 5-16,-1 4 21 16,0 5 14-16,0 1 13 15,0 5-23-15,0 0-14 16,0 0 0-16,0 0-11 15,-1 17 0-15,1 6 0 16,0 1 3-16,0-2-5 16,0-2 2-16,13-6-5 0,5-4 3 15,1-4-11 1,1-6-15-16,4 0-5 0,-1-20-21 16,-2-4 9-16,-4-3-12 15,-4-1 36-15,-5-1 21 16,-3 2 1-16,-4 5 7 15,-1 6 30-15,0 4 7 16,0 7 11-16,0 4-18 16,0 1-2-16,0 4-20 15,0 22-13-15,-8 8 5 16,2 7 13-16,2-2-10 16,1-4 12-16,3-9-23 0,0-6 3 15,0-10 5-15,0-6-8 16,0-4 0-1,0 0 2-15,0-2-1 0,3-20 5 16,9-6-6-16,7-8 0 16,2 0-9-16,0 3 3 15,0 4-8-15,-3 4 13 16,-5 7 2-16,-2 6-5 16,-6 6 4-16,-3 6 0 15,-2 0-5-15,2 11-10 16,1 14 15-16,0 7 2 15,0 1 1-15,2 2 0 16,5-4-3-16,5-6-3 0,7-5-4 16,5-7-30-16,5-7-13 15,3-6 3-15,0-1 2 16,-6-16 16-16,-2-6 1 16,-6 0 28-16,-6-1-12 15,-4-1 18-15,-7 2-6 16,-4 2 20-16,0 1 3 15,-3 4 11-15,-12 4-6 16,0 5 4-16,0 6 15 16,-1 1-27-16,0 0-3 15,-1 13 1-15,0 10-16 16,1 2 10-16,7 1-12 16,3-1 0-16,6-7-6 0,0-1 6 15,12-7-13 1,9-8-10-16,6-2-30 0,6-7 20 15,-1-18-68-15,0-7-65 16,-5-7 10-16,-7-3 27 16,-7-2 63-16,-4-10 66 15,-5-4 31-15,-4-9 13 16,0-2-35-16,0 2-8 16,0 12 37-16,-4 13 115 15,-3 18-9-15,3 13-17 16,1 11-49-16,1 0-19 15,-1 15-58-15,0 20-1 16,-1 22 58-16,-3 13-34 16,2 9 1-16,2 1 1 0,3-6-20 15,0-7 4-15,0-9-10 16,3-7 0-16,6-8-9 16,1-8-36-16,5-10-52 15,0-12-129-15,5-7-249 16</inkml:trace>
  <inkml:trace contextRef="#ctx0" brushRef="#br0" timeOffset="5633.52">22377 4278 618 0,'0'0'2'15,"0"0"16"-15,0 0-17 16,0 0 20-16,-80 31 27 0,63-6-20 16,2 5-3-1,7 4-11-15,4-6-12 0,3-1 16 16,1-2-17-16,0-5-1 16,7-2 0-16,7-7 4 15,5-4-8-15,2-6 1 16,3-1 3-16,-3 0-13 15,0-15 13-15,-2-4 0 16,-5-4-1-16,-5-5-5 16,-4-3 2-16,-1 0-3 15,-3-1 7-15,2 0 3 16,2 6-3-16,0 4 0 16,2 6-1-16,1 6 2 15,5 6-2-15,0 4-6 16,2 0 7-16,-2 15-13 0,-2 10 11 15,0 10 2-15,-5 2 10 16,-3-1-7-16,-1-4 13 16,-2-5-6-16,0-7-10 15,0-8 30-15,0-4-27 16,0-3 5-16,0-5 4 16,0 0-2-16,0 0 6 15,0-7-6-15,0-10-6 16,2-5-4-16,8-6-15 15,8-5-4-15,10-2-7 16,10-3-25-16,3-2-30 16,4-1-82-16,-3 1-148 0</inkml:trace>
  <inkml:trace contextRef="#ctx0" brushRef="#br0" timeOffset="6095.87">22878 3659 703 0,'0'0'30'0,"0"0"-30"15,-38 104-33-15,32-47 33 16,2 3 12-16,-1 8 34 16,5 1-3-16,0-1-26 15,0-6-15-15,0-6 33 16,0-10-35-16,0-11 18 15,0-10-3-15,0-13-9 0,0-5 3 16,0-7-9-16,0 0 0 16,0 0 10-16,0-16-10 15,0-11-15-15,8-8-11 16,5-5 8-16,8 1 8 16,2 3-7-16,-1 8 16 15,0 9-16-15,-4 9 13 16,0 9 0-16,-6 1 4 15,0 4-3-15,-2 16 3 16,-4 12 0-16,-4 3 0 16,-2 0 28-16,0 2-27 15,-7-6 9-15,-7-3 3 0,0-5-8 16,0-4 9-16,-1-8-14 16,1-4-7-16,4-7 5 15,5 0-27-15,4-1-15 16,1-21-76-16,5-5-68 15,17-8-60-15,9 0 65 16</inkml:trace>
  <inkml:trace contextRef="#ctx0" brushRef="#br0" timeOffset="6254.61">23187 4105 248 0,'0'0'117'16,"0"0"-56"-16,0 0 61 0,0 0-47 15,0 0-31-15,9 88 10 16,-14-58-34-16,-4-1-6 15,1-4-14-15,1-6-3 16,3-6-12-16,4-8-100 16,0-5-139-16</inkml:trace>
  <inkml:trace contextRef="#ctx0" brushRef="#br0" timeOffset="6345.29">23249 3958 201 0,'0'0'0'0</inkml:trace>
  <inkml:trace contextRef="#ctx0" brushRef="#br0" timeOffset="7312.75">23327 3745 634 0,'0'0'33'15,"0"0"-29"-15,0 0-8 16,0 0 8-16,0 0 20 16,0 0 22-16,0 55-10 15,6-3 8-15,-2 8-32 16,-2 6-9-16,-2-3 13 16,0 1-15-16,0-6-1 15,0-4 0-15,0-10-15 16,-2-9-14-16,1-9-30 0,-1-10-14 15,-1-10-3-15,-5-6-13 16,-5 0 35-16,-8-2-33 16,-4-16 54-16,-3-2 33 15,1-4 0-15,8 0 4 16,5 0-2-16,11 2 1 16,3 5-3-16,11 4 0 15,16 0 2-15,10 1 11 16,6 2 35-16,4-2-5 15,5 0 12-15,-6 1-32 16,-2 0 2-16,-3 0-2 0,-8 0-7 16,-5 2 4-1,-7 2-13-15,-8 2-5 0,-3 1 18 16,-9 3-19-16,-1 1 16 16,0 0 8-16,0 0-8 15,0 0-3-15,-12 7-14 16,-9 12 8-16,-3 5-10 15,4 5 2-15,2-2 0 16,9-4 0-16,6-6 2 16,3-5-4-16,0-4-6 15,0-5-26-15,7-3 30 16,8 0-42-16,5-3 32 16,5-17 13-16,-3-2-6 15,-4 0 5-15,-3 0-2 16,-9 2 4-16,-2 6 9 0,-2 0-6 15,-2 8 6-15,0 0 0 16,0 6-1-16,0 0 14 16,0 0-21-16,0 7 0 15,0 13 8-15,0 3-9 16,0 3 0-16,0 0 2 16,0-1 0-16,12-3-3 15,1-2 1-15,8-5 0 16,9-9-6-16,11-6 6 15,14 0-16-15,13-19-17 16,7-8-35-16,-1-10 0 16,-7-6-51-16,-14-3 38 0,-13-9 81 15,-10-8 20-15,-10-11 64 16,-8-13 10-16,-5-5-63 16,-4 7-13-16,-3 16-10 15,0 24 50-15,-7 20 52 16,-7 18-45-16,-4 7-32 15,-4 29-29-15,-6 23-3 16,-7 30 6-16,3 16-7 16,3 9 4-16,8 4 17 15,10-6-21-15,7-5 0 16,4-8-2-16,0-13 1 16,2-15-45-16,3-18-80 15,0-20-212-15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25T13:03:39.7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14983 13078 23 0,'0'0'0'0,"0"0"-20"16</inkml:trace>
  <inkml:trace contextRef="#ctx0" brushRef="#br0" timeOffset="423.88">14983 13078 17 0,'0'0'45'16,"-3"-2"30"-16,3 2-18 0,0 0 42 15,0 0-45 1,0 0-10-16,0 0-3 16,0 0-17-16,2 0-21 0,5 0 25 15,3 0-24-15,8 0 16 16,5 0 27-16,13 0-15 15,6 0-11-15,11 0-2 16,8 0-14-16,8 0 31 16,7-3-32-16,6 1 8 15,7-3 8-15,4 4-20 16,9-4 3-16,9-4-3 16,3 0 0-16,5-7 9 15,0 2-9-15,1-5 0 16,0-7 6-16,2 0 0 15,-2-2 9-15,-2 2-15 0,-3 5 4 16,-3 4 6 0,-8 3-10-16,-4 3 0 0,-7 4 2 15,-3 1 0-15,2 4-3 16,-5 2 1-16,-3 0 0 16,-4 0 1-16,-6 2-1 15,-6 4-3-15,-9-2-2 16,-6 2-20-16,-6-4-5 15,-9 1-27-15,-4-3-63 16,-5 0-52-16,-8 0-179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FE854831-01EB-409C-BAD6-09AACD654632}" type="datetimeFigureOut">
              <a:rPr lang="en-US"/>
              <a:pPr>
                <a:defRPr/>
              </a:pPr>
              <a:t>3/25/2023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2D8747BF-E32F-4C5D-BB9D-96B7E3B67EA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1893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7552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849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05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2476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Scale-Invariant Feature Transform (SIFT) —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This technique is scale invariant unlike the previous two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last couple of chapters, we saw some corner detectors like Harris etc. They are rotation-invariant, which means, even if the image is rotated, we can find the same corners. It is obvious because corners remain corners in rotated image also. But what about scaling? A corner may not be a corner if the image is scaled. For example, check a simple image below. A corner in is a feature detection algorithm in computer vision to detect and describe local features in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imagesScale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-space peak selection: Potential location for finding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features.Keypoint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Localization: Accurately locating the feature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keypoints.Orientation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Assignment: Assigning orientation to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keypoints.Keypoint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descriptor: Describing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keypoints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a high dimensional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vector.Keypoint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Matchinga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small image within a small window is flat when it is zoomed in the same window. So Harris corner is not scale invariant.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253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Scale-Invariant Feature Transform (SIFT) —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This technique is scale invariant unlike the previous two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6553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418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5042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Scale-Invariant Feature Transform (SIFT) —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This technique is scale invariant unlike the previous two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last couple of chapters, we saw some corner detectors like Harris etc. They are rotation-invariant, which means, even if the image is rotated, we can find the same corners. It is obvious because corners remain corners in rotated image also. But what about scaling? A corner may not be a corner if the image is scaled. For example, check a simple image below. A corner in is a feature detection algorithm in computer vision to detect and describe local features in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imagesScale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-space peak selection: Potential location for finding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features.Keypoint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Localization: Accurately locating the feature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keypoints.Orientation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Assignment: Assigning orientation to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keypoints.Keypoint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descriptor: Describing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keypoints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a high dimensional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vector.Keypoint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Matchinga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small image within a small window is flat when it is zoomed in the same window. So Harris corner is not scale invariant.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0580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Scale-Invariant Feature Transform (SIFT) —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This technique is scale invariant unlike the previous two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3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HOG is a histogram of orientations of the image gradients within a patch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Histogram of Oriented Gradients method (or HOG for short) is used for object detection and image recognition.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HOG is based off of feature descriptors, which extract the useful information and discard the unnecessary parts.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HOG calculates the horizontal and vertical component of the gradient’s magnitude and direction of each individual pixel and then organizes the information into a 9-bin histogram to determine shifts in the data.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 normalization can be further utilized to make the model more optimal and less biased.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241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Application:</a:t>
            </a:r>
          </a:p>
          <a:p>
            <a:pPr marL="171450" indent="-171450">
              <a:buFontTx/>
              <a:buChar char="-"/>
            </a:pPr>
            <a:r>
              <a:rPr lang="en-US" dirty="0"/>
              <a:t>Extract</a:t>
            </a:r>
            <a:r>
              <a:rPr lang="en-US" baseline="0" dirty="0"/>
              <a:t> feature of image base on frequency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Filtering noise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Determining frequencies in an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HOG is a histogram of orientations of the image gradients within a patch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7944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8885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5192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417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9387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0958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8030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Real-time head tracking using the fast trained classifiers of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Lepetit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Pilet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Fua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(2004) ⃝c 2004 IEEE. </a:t>
            </a:r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3231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831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lang="en-US" dirty="0"/>
            </a:br>
            <a:r>
              <a:rPr lang="en-US" dirty="0"/>
              <a:t>-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first pair, we may wish to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two images so that they can be seamlessly stitched into a composite mosaic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second pair, we may wish to establish a dense set of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correspondences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that a 3D model can be constructed or an in-between view can be generated </a:t>
            </a:r>
            <a:endParaRPr lang="en-US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045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40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detection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(extraction) </a:t>
            </a:r>
            <a:endParaRPr lang="en-US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three sample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patches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see how well they might be matched or tracked.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pairs with extracted patches below. Notice how some patches can be localized or matched with higher accuracy than others. </a:t>
            </a:r>
            <a:endParaRPr lang="en-US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99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Therefore, we can only compute how stable this metric is with respect to small variations in position ∆u by comparing an image patch against itself, which is known as an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auto-correlation function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surface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175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 auto-correlation surfaces EAC(∆u) shown as both grayscale images and surface plots: (a) The original image is marked with three red crosses to denote where the auto-correlation surfaces were computed; (b) this patch is from the flower bed (good unique minimum); (c) this patch is from the roof edge (one-dimensional aperture problem); and (d) this patch is from the cloud (no good peak). Each grid point in figures b–d is one value of ∆u.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22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794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Harris Corner Detection —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 a Gaussian window function to detect corners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35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130425"/>
            <a:ext cx="8458200" cy="1470025"/>
          </a:xfrm>
        </p:spPr>
        <p:txBody>
          <a:bodyPr/>
          <a:lstStyle>
            <a:lvl1pPr>
              <a:defRPr>
                <a:solidFill>
                  <a:srgbClr val="00206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002060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629400"/>
            <a:ext cx="1524000" cy="228600"/>
          </a:xfrm>
        </p:spPr>
        <p:txBody>
          <a:bodyPr/>
          <a:lstStyle>
            <a:lvl1pPr>
              <a:defRPr>
                <a:solidFill>
                  <a:srgbClr val="00206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9090D81-8276-E049-A9A7-506E363089B3}" type="datetime1">
              <a:rPr lang="en-US" smtClean="0"/>
              <a:t>3/25/2023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6629400"/>
            <a:ext cx="4267200" cy="228600"/>
          </a:xfrm>
        </p:spPr>
        <p:txBody>
          <a:bodyPr/>
          <a:lstStyle>
            <a:lvl1pPr>
              <a:defRPr>
                <a:solidFill>
                  <a:srgbClr val="00206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6629400"/>
            <a:ext cx="1066800" cy="228600"/>
          </a:xfrm>
        </p:spPr>
        <p:txBody>
          <a:bodyPr/>
          <a:lstStyle>
            <a:lvl1pPr>
              <a:defRPr>
                <a:solidFill>
                  <a:srgbClr val="00206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73B7A44-4BEB-4535-A06C-A1CE01569806}" type="slidenum">
              <a:rPr lang="en-US" smtClean="0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345707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743274-650F-E341-9F74-C02D798F1566}" type="datetime1">
              <a:rPr lang="en-US" smtClean="0"/>
              <a:t>3/25/2023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54EB92-0B2B-4075-BCA3-94B886265CAF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894602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1B5730-8B9D-C943-B072-CF4F2FEF013F}" type="datetime1">
              <a:rPr lang="en-US" smtClean="0"/>
              <a:t>3/25/2023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67E24A-A1FD-41D3-A0A4-2F7DDDF04A0B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2482979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2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</a:defRPr>
            </a:lvl2pPr>
            <a:lvl3pPr>
              <a:defRPr>
                <a:latin typeface="Arial" pitchFamily="34" charset="0"/>
              </a:defRPr>
            </a:lvl3pPr>
            <a:lvl4pPr>
              <a:defRPr>
                <a:latin typeface="Arial" pitchFamily="34" charset="0"/>
              </a:defRPr>
            </a:lvl4pPr>
            <a:lvl5pPr>
              <a:defRPr>
                <a:latin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5790D2A-84AE-5649-9DDA-A5890D2142F9}" type="datetime1">
              <a:rPr lang="en-US" smtClean="0"/>
              <a:t>3/25/2023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886200" cy="365125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17F965C-3CEB-45B2-B97C-76AD457A2442}" type="slidenum">
              <a:rPr lang="en-US" smtClean="0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860978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385EB4-75DD-624F-A058-8EF7773906E6}" type="datetime1">
              <a:rPr lang="en-US" smtClean="0"/>
              <a:t>3/25/2023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37CAB4-F23C-43F4-B686-8E1D365D3A45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223679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731011-7867-DE4E-9FDC-691DC8DD6CA9}" type="datetime1">
              <a:rPr lang="en-US" smtClean="0"/>
              <a:t>3/25/2023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F97DB9-6F1F-4587-B4D8-7611A9895928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318395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08DFF0-B521-CD47-A0B6-CDF0321CECF8}" type="datetime1">
              <a:rPr lang="en-US" smtClean="0"/>
              <a:t>3/25/2023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FEAE02-80AB-4832-B1BF-4E3BB3B6CC7E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1229378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33AC78-FCB2-9D46-89F3-1A86995362DB}" type="datetime1">
              <a:rPr lang="en-US" smtClean="0"/>
              <a:t>3/25/2023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0E600C-8C4E-4143-B853-68A70D9331C7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1438798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BE03C3-DC7A-7E49-99CC-132CEB775527}" type="datetime1">
              <a:rPr lang="en-US" smtClean="0"/>
              <a:t>3/25/2023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14D644-7D5F-464F-ACE6-65B648A8CD0E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2051769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0D38C4-0DDB-504E-BF43-FBEEE403B643}" type="datetime1">
              <a:rPr lang="en-US" smtClean="0"/>
              <a:t>3/25/2023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417B27-8B09-402C-8D0C-F158C101AFFB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325677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8B9641-93C6-1C48-A90A-DC3F28EF46A9}" type="datetime1">
              <a:rPr lang="en-US" smtClean="0"/>
              <a:t>3/25/2023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5AB066-4475-48FE-A074-7E4CA38B9454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289877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9DFEC0F-44C1-2442-8E90-74BB29BA42D2}" type="datetime1">
              <a:rPr lang="en-US" smtClean="0"/>
              <a:t>3/25/2023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730B33F-D76C-4370-BF16-00D48C2939F7}" type="slidenum">
              <a:rPr lang="en-US" smtClean="0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  <p:pic>
        <p:nvPicPr>
          <p:cNvPr id="1031" name="Picture 1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8105"/>
            <a:ext cx="1600200" cy="32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002060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customXml" Target="../ink/ink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customXml" Target="../ink/ink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itle 1"/>
          <p:cNvSpPr>
            <a:spLocks noGrp="1"/>
          </p:cNvSpPr>
          <p:nvPr>
            <p:ph type="ctrTitle"/>
          </p:nvPr>
        </p:nvSpPr>
        <p:spPr>
          <a:xfrm>
            <a:off x="304800" y="1676400"/>
            <a:ext cx="8534400" cy="2438400"/>
          </a:xfrm>
        </p:spPr>
        <p:txBody>
          <a:bodyPr/>
          <a:lstStyle/>
          <a:p>
            <a:pPr eaLnBrk="1" hangingPunct="1"/>
            <a:r>
              <a:rPr lang="en-US" dirty="0"/>
              <a:t>Feature detection and matching </a:t>
            </a:r>
            <a:br>
              <a:rPr lang="vi-VN" dirty="0">
                <a:latin typeface="Arial" charset="0"/>
                <a:cs typeface="Arial" charset="0"/>
              </a:rPr>
            </a:br>
            <a:r>
              <a:rPr lang="vi-VN" dirty="0">
                <a:latin typeface="Arial" charset="0"/>
                <a:cs typeface="Arial" charset="0"/>
              </a:rPr>
              <a:t>- </a:t>
            </a:r>
            <a:r>
              <a:rPr lang="en-US" dirty="0">
                <a:latin typeface="Arial" charset="0"/>
                <a:cs typeface="Arial" charset="0"/>
              </a:rPr>
              <a:t>Points and patches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8212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1236028"/>
          </a:xfrm>
        </p:spPr>
        <p:txBody>
          <a:bodyPr/>
          <a:lstStyle/>
          <a:p>
            <a:r>
              <a:rPr lang="en-US" sz="4000" dirty="0"/>
              <a:t>Feature detectors</a:t>
            </a:r>
            <a:br>
              <a:rPr lang="en-US" sz="4000" dirty="0"/>
            </a:br>
            <a:r>
              <a:rPr lang="en-US" sz="4000" dirty="0"/>
              <a:t>- </a:t>
            </a:r>
            <a:r>
              <a:rPr lang="en-US" sz="4000" b="0" dirty="0"/>
              <a:t>Harris Corner Detector</a:t>
            </a:r>
            <a:r>
              <a:rPr lang="en-US" sz="4000" dirty="0"/>
              <a:t> 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2989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The magnitudes of these eigenvalues decide whether a region is a corner, an edge, or flat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When |R| is small, which happens when λ1 and λ2 are small, the region is flat.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When R&lt;0, which happens when λ1&gt;&gt;λ2 or vice versa, the region is edge.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When R is large, which happens when λ1 and λ2 are large and λ1∼λ2, the region is a corner.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300CD1D-B946-AFFD-2AB4-70E69212CDFD}"/>
                  </a:ext>
                </a:extLst>
              </p14:cNvPr>
              <p14:cNvContentPartPr/>
              <p14:nvPr/>
            </p14:nvContentPartPr>
            <p14:xfrm>
              <a:off x="2025360" y="3479760"/>
              <a:ext cx="5492520" cy="2654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300CD1D-B946-AFFD-2AB4-70E69212CDF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6000" y="3470400"/>
                <a:ext cx="5511240" cy="267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7949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1236028"/>
          </a:xfrm>
        </p:spPr>
        <p:txBody>
          <a:bodyPr/>
          <a:lstStyle/>
          <a:p>
            <a:r>
              <a:rPr lang="en-US" sz="4000" dirty="0"/>
              <a:t>Feature detectors</a:t>
            </a:r>
            <a:br>
              <a:rPr lang="en-US" sz="4000" dirty="0"/>
            </a:br>
            <a:r>
              <a:rPr lang="en-US" sz="4000" dirty="0"/>
              <a:t>- </a:t>
            </a:r>
            <a:r>
              <a:rPr lang="en-US" sz="4000" b="0" dirty="0"/>
              <a:t>Harris Corner Detector</a:t>
            </a:r>
            <a:r>
              <a:rPr lang="en-US" sz="4000" dirty="0"/>
              <a:t> 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21641"/>
            <a:ext cx="8229600" cy="4234709"/>
          </a:xfrm>
        </p:spPr>
      </p:pic>
    </p:spTree>
    <p:extLst>
      <p:ext uri="{BB962C8B-B14F-4D97-AF65-F5344CB8AC3E}">
        <p14:creationId xmlns:p14="http://schemas.microsoft.com/office/powerpoint/2010/main" val="1750003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1236028"/>
          </a:xfrm>
        </p:spPr>
        <p:txBody>
          <a:bodyPr/>
          <a:lstStyle/>
          <a:p>
            <a:r>
              <a:rPr lang="en-US" sz="4000" dirty="0"/>
              <a:t>Feature detectors</a:t>
            </a:r>
            <a:br>
              <a:rPr lang="en-US" sz="4000" dirty="0"/>
            </a:br>
            <a:r>
              <a:rPr lang="en-US" sz="4000" dirty="0"/>
              <a:t>- </a:t>
            </a:r>
            <a:r>
              <a:rPr lang="en-US" sz="4000" b="0" dirty="0"/>
              <a:t>Harris Corner Detector</a:t>
            </a:r>
            <a:r>
              <a:rPr lang="en-US" sz="4000" dirty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0" y="1905000"/>
            <a:ext cx="8195310" cy="445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94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195310" cy="1236028"/>
          </a:xfrm>
        </p:spPr>
        <p:txBody>
          <a:bodyPr/>
          <a:lstStyle/>
          <a:p>
            <a:r>
              <a:rPr lang="en-US" sz="4000" dirty="0"/>
              <a:t>Feature detectors</a:t>
            </a:r>
            <a:br>
              <a:rPr lang="en-US" sz="4000" dirty="0"/>
            </a:br>
            <a:r>
              <a:rPr lang="en-US" sz="4000" dirty="0"/>
              <a:t>- </a:t>
            </a:r>
            <a:r>
              <a:rPr lang="en-US" sz="3500" b="0" dirty="0"/>
              <a:t>Scale-Invariant Feature Transform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2989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It is a feature detection algorithm in computer vision to detect and describe local features in images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SIFT Algorithm :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Scale-space peak selection: Potential location for finding features.</a:t>
            </a:r>
          </a:p>
          <a:p>
            <a:pPr lvl="1">
              <a:lnSpc>
                <a:spcPct val="150000"/>
              </a:lnSpc>
            </a:pPr>
            <a:r>
              <a:rPr lang="en-US" sz="1600" dirty="0" err="1"/>
              <a:t>Keypoint</a:t>
            </a:r>
            <a:r>
              <a:rPr lang="en-US" sz="1600" dirty="0"/>
              <a:t> Localization: Accurately locating the feature </a:t>
            </a:r>
            <a:r>
              <a:rPr lang="en-US" sz="1600" dirty="0" err="1"/>
              <a:t>keypoints</a:t>
            </a:r>
            <a:r>
              <a:rPr lang="en-US" sz="16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Orientation Assignment: Assigning orientation to </a:t>
            </a:r>
            <a:r>
              <a:rPr lang="en-US" sz="1600" dirty="0" err="1"/>
              <a:t>keypoints</a:t>
            </a:r>
            <a:r>
              <a:rPr lang="en-US" sz="16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sz="1600" dirty="0" err="1"/>
              <a:t>Keypoint</a:t>
            </a:r>
            <a:r>
              <a:rPr lang="en-US" sz="1600" dirty="0"/>
              <a:t> descriptor: Describing the </a:t>
            </a:r>
            <a:r>
              <a:rPr lang="en-US" sz="1600" dirty="0" err="1"/>
              <a:t>keypoints</a:t>
            </a:r>
            <a:r>
              <a:rPr lang="en-US" sz="1600" dirty="0"/>
              <a:t> as a high dimensional vector.</a:t>
            </a:r>
          </a:p>
          <a:p>
            <a:pPr lvl="1">
              <a:lnSpc>
                <a:spcPct val="150000"/>
              </a:lnSpc>
            </a:pPr>
            <a:r>
              <a:rPr lang="en-US" sz="1600" dirty="0" err="1"/>
              <a:t>Keypoint</a:t>
            </a:r>
            <a:r>
              <a:rPr lang="en-US" sz="1600" dirty="0"/>
              <a:t> Matching</a:t>
            </a:r>
            <a:endParaRPr lang="en-US" sz="1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E6BBFFD-316D-3490-59A6-AF1DE6A5757F}"/>
                  </a:ext>
                </a:extLst>
              </p14:cNvPr>
              <p14:cNvContentPartPr/>
              <p14:nvPr/>
            </p14:nvContentPartPr>
            <p14:xfrm>
              <a:off x="2204640" y="1777680"/>
              <a:ext cx="5421600" cy="3861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E6BBFFD-316D-3490-59A6-AF1DE6A575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5280" y="1768320"/>
                <a:ext cx="5440320" cy="388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5032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195310" cy="1236028"/>
          </a:xfrm>
        </p:spPr>
        <p:txBody>
          <a:bodyPr/>
          <a:lstStyle/>
          <a:p>
            <a:r>
              <a:rPr lang="en-US" sz="4000" dirty="0"/>
              <a:t>Feature detectors</a:t>
            </a:r>
            <a:br>
              <a:rPr lang="en-US" sz="4000" dirty="0"/>
            </a:br>
            <a:r>
              <a:rPr lang="en-US" sz="4000" dirty="0"/>
              <a:t>- </a:t>
            </a:r>
            <a:r>
              <a:rPr lang="en-US" sz="3500" b="0" dirty="0"/>
              <a:t>Scale-Invariant Feature Transform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3600"/>
            <a:ext cx="8229600" cy="3148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923346"/>
            <a:ext cx="3200400" cy="143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61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195310" cy="1236028"/>
          </a:xfrm>
        </p:spPr>
        <p:txBody>
          <a:bodyPr/>
          <a:lstStyle/>
          <a:p>
            <a:r>
              <a:rPr lang="en-US" sz="4000" dirty="0"/>
              <a:t>Feature detectors</a:t>
            </a:r>
            <a:br>
              <a:rPr lang="en-US" sz="4000" dirty="0"/>
            </a:br>
            <a:r>
              <a:rPr lang="en-US" sz="4000" dirty="0"/>
              <a:t>- </a:t>
            </a:r>
            <a:r>
              <a:rPr lang="en-US" sz="3500" b="0" dirty="0"/>
              <a:t>Others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2989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b="1" dirty="0"/>
              <a:t>Speeded-Up Robust Features (SURF) </a:t>
            </a:r>
            <a:r>
              <a:rPr lang="en-US" sz="2000" dirty="0"/>
              <a:t>— This is a faster version of SIFT as the name says.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Features from Accelerated Segment Test (FAST) </a:t>
            </a:r>
            <a:r>
              <a:rPr lang="en-US" sz="2000" dirty="0"/>
              <a:t>— This is a much more faster corner detection technique compared to SURF.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Binary Robust Independent Elementary Features (BRIEF) </a:t>
            </a:r>
            <a:r>
              <a:rPr lang="en-US" sz="2000" dirty="0"/>
              <a:t>—This technique reduces the memory usage by converting descriptors in floating point numbers to binary strings.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Oriented FAST and Rotated BRIEF (ORB) </a:t>
            </a:r>
            <a:r>
              <a:rPr lang="en-US" sz="2000" dirty="0"/>
              <a:t>— uses FAST </a:t>
            </a:r>
            <a:r>
              <a:rPr lang="en-US" sz="2000" dirty="0" err="1"/>
              <a:t>keypoint</a:t>
            </a:r>
            <a:r>
              <a:rPr lang="en-US" sz="2000" dirty="0"/>
              <a:t> detector and BRIEF descriptor.</a:t>
            </a:r>
            <a:endParaRPr lang="en-US" sz="1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C6741B0-0EF6-4E1D-B9DB-69EC8C4C8EAD}"/>
                  </a:ext>
                </a:extLst>
              </p14:cNvPr>
              <p14:cNvContentPartPr/>
              <p14:nvPr/>
            </p14:nvContentPartPr>
            <p14:xfrm>
              <a:off x="5937840" y="1255320"/>
              <a:ext cx="2801520" cy="767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C6741B0-0EF6-4E1D-B9DB-69EC8C4C8EA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28480" y="1245960"/>
                <a:ext cx="2820240" cy="78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1830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195310" cy="1236028"/>
          </a:xfrm>
        </p:spPr>
        <p:txBody>
          <a:bodyPr/>
          <a:lstStyle/>
          <a:p>
            <a:r>
              <a:rPr lang="en-US" sz="4000" dirty="0"/>
              <a:t>Feature descriptors 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6037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After detecting features (</a:t>
            </a:r>
            <a:r>
              <a:rPr lang="en-US" sz="2000" dirty="0" err="1"/>
              <a:t>keypoints</a:t>
            </a:r>
            <a:r>
              <a:rPr lang="en-US" sz="2000" dirty="0"/>
              <a:t>), you must determine which features come from corresponding locations in different images.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A feature descriptor is an algorithm that takes an image and outputs feature descriptors/feature vectors.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Feature descriptors encode interesting information into a series of numbers and act as a sort of numerical "fingerprint" that can be used to differentiate one feature from another.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Ideally, this information would be invariant under image transformation, so we can find the feature again even if the image is transformed in some way</a:t>
            </a:r>
          </a:p>
          <a:p>
            <a:endParaRPr lang="en-US" sz="2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D19BA5D-0FCA-0D51-94EC-F5C0818B1D57}"/>
                  </a:ext>
                </a:extLst>
              </p14:cNvPr>
              <p14:cNvContentPartPr/>
              <p14:nvPr/>
            </p14:nvContentPartPr>
            <p14:xfrm>
              <a:off x="5392800" y="4611240"/>
              <a:ext cx="1154520" cy="97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D19BA5D-0FCA-0D51-94EC-F5C0818B1D5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83440" y="4601880"/>
                <a:ext cx="1173240" cy="11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4214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195310" cy="1236028"/>
          </a:xfrm>
        </p:spPr>
        <p:txBody>
          <a:bodyPr/>
          <a:lstStyle/>
          <a:p>
            <a:r>
              <a:rPr lang="en-US" sz="4000" dirty="0"/>
              <a:t>Feature descriptors </a:t>
            </a:r>
            <a:br>
              <a:rPr lang="en-US" sz="4000" dirty="0"/>
            </a:br>
            <a:r>
              <a:rPr lang="en-US" sz="4000" dirty="0"/>
              <a:t>- </a:t>
            </a:r>
            <a:r>
              <a:rPr lang="en-US" sz="3500" b="0" dirty="0"/>
              <a:t>Scale-Invariant Feature Transform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2989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It is a feature detection algorithm in computer vision to detect and describe local features in images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SIFT Algorithm :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Scale-space peak selection: Potential location for finding features.</a:t>
            </a:r>
          </a:p>
          <a:p>
            <a:pPr lvl="1">
              <a:lnSpc>
                <a:spcPct val="150000"/>
              </a:lnSpc>
            </a:pPr>
            <a:r>
              <a:rPr lang="en-US" sz="1600" dirty="0" err="1"/>
              <a:t>Keypoint</a:t>
            </a:r>
            <a:r>
              <a:rPr lang="en-US" sz="1600" dirty="0"/>
              <a:t> Localization: Accurately locating the feature </a:t>
            </a:r>
            <a:r>
              <a:rPr lang="en-US" sz="1600" dirty="0" err="1"/>
              <a:t>keypoints</a:t>
            </a:r>
            <a:r>
              <a:rPr lang="en-US" sz="16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Orientation Assignment: Assigning orientation to </a:t>
            </a:r>
            <a:r>
              <a:rPr lang="en-US" sz="1600" dirty="0" err="1"/>
              <a:t>keypoints</a:t>
            </a:r>
            <a:r>
              <a:rPr lang="en-US" sz="16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sz="1600" dirty="0" err="1">
                <a:solidFill>
                  <a:srgbClr val="FF0000"/>
                </a:solidFill>
              </a:rPr>
              <a:t>Keypoint</a:t>
            </a:r>
            <a:r>
              <a:rPr lang="en-US" sz="1600" dirty="0">
                <a:solidFill>
                  <a:srgbClr val="FF0000"/>
                </a:solidFill>
              </a:rPr>
              <a:t> descriptor: Describing the </a:t>
            </a:r>
            <a:r>
              <a:rPr lang="en-US" sz="1600" dirty="0" err="1">
                <a:solidFill>
                  <a:srgbClr val="FF0000"/>
                </a:solidFill>
              </a:rPr>
              <a:t>keypoints</a:t>
            </a:r>
            <a:r>
              <a:rPr lang="en-US" sz="1600" dirty="0">
                <a:solidFill>
                  <a:srgbClr val="FF0000"/>
                </a:solidFill>
              </a:rPr>
              <a:t> as a high dimensional vector.</a:t>
            </a:r>
          </a:p>
          <a:p>
            <a:pPr lvl="1">
              <a:lnSpc>
                <a:spcPct val="150000"/>
              </a:lnSpc>
            </a:pPr>
            <a:r>
              <a:rPr lang="en-US" sz="1600" dirty="0" err="1"/>
              <a:t>Keypoint</a:t>
            </a:r>
            <a:r>
              <a:rPr lang="en-US" sz="1600" dirty="0"/>
              <a:t> Matching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01089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195310" cy="1236028"/>
          </a:xfrm>
        </p:spPr>
        <p:txBody>
          <a:bodyPr/>
          <a:lstStyle/>
          <a:p>
            <a:r>
              <a:rPr lang="en-US" sz="4000" dirty="0"/>
              <a:t>Feature descriptors </a:t>
            </a:r>
            <a:br>
              <a:rPr lang="en-US" sz="4000" dirty="0"/>
            </a:br>
            <a:r>
              <a:rPr lang="en-US" sz="4000" dirty="0"/>
              <a:t>- </a:t>
            </a:r>
            <a:r>
              <a:rPr lang="en-US" sz="3500" b="0" dirty="0"/>
              <a:t>Scale-Invariant Feature Transform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3600"/>
            <a:ext cx="8229600" cy="3148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923346"/>
            <a:ext cx="3200400" cy="143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211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195310" cy="1236028"/>
          </a:xfrm>
        </p:spPr>
        <p:txBody>
          <a:bodyPr/>
          <a:lstStyle/>
          <a:p>
            <a:r>
              <a:rPr lang="en-US" sz="4000" dirty="0"/>
              <a:t>Feature descriptors </a:t>
            </a:r>
            <a:br>
              <a:rPr lang="en-US" sz="4000" dirty="0"/>
            </a:br>
            <a:r>
              <a:rPr lang="en-US" sz="4000" dirty="0"/>
              <a:t>- </a:t>
            </a:r>
            <a:r>
              <a:rPr lang="en-US" sz="3200" b="0" dirty="0"/>
              <a:t>Histogram of Oriented Gradients </a:t>
            </a:r>
            <a:endParaRPr lang="en-US" sz="3500" b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966912"/>
            <a:ext cx="5562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35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Objectives</a:t>
            </a:r>
          </a:p>
        </p:txBody>
      </p:sp>
      <p:sp>
        <p:nvSpPr>
          <p:cNvPr id="3077" name="Rectangle 3"/>
          <p:cNvSpPr>
            <a:spLocks noGrp="1"/>
          </p:cNvSpPr>
          <p:nvPr>
            <p:ph type="body" idx="1"/>
          </p:nvPr>
        </p:nvSpPr>
        <p:spPr>
          <a:xfrm>
            <a:off x="457200" y="1066800"/>
            <a:ext cx="8229600" cy="5791200"/>
          </a:xfrm>
        </p:spPr>
        <p:txBody>
          <a:bodyPr/>
          <a:lstStyle/>
          <a:p>
            <a:pPr>
              <a:lnSpc>
                <a:spcPct val="150000"/>
              </a:lnSpc>
              <a:buClrTx/>
              <a:buSzTx/>
              <a:buFont typeface="Arial" charset="0"/>
              <a:buChar char="•"/>
            </a:pPr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Learn about </a:t>
            </a:r>
            <a:r>
              <a:rPr lang="en-US" sz="3000" dirty="0" err="1">
                <a:latin typeface="Calibri" charset="0"/>
                <a:ea typeface="Calibri" charset="0"/>
                <a:cs typeface="Calibri" charset="0"/>
              </a:rPr>
              <a:t>keypoint</a:t>
            </a:r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 features or interest points</a:t>
            </a:r>
          </a:p>
          <a:p>
            <a:pPr>
              <a:lnSpc>
                <a:spcPct val="150000"/>
              </a:lnSpc>
              <a:buClrTx/>
              <a:buSzTx/>
              <a:buFont typeface="Arial" charset="0"/>
              <a:buChar char="•"/>
            </a:pPr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Learn how to handle patches of pixels surrounding the point location</a:t>
            </a:r>
          </a:p>
          <a:p>
            <a:pPr>
              <a:lnSpc>
                <a:spcPct val="150000"/>
              </a:lnSpc>
              <a:buClrTx/>
              <a:buSzTx/>
              <a:buFont typeface="Arial" charset="0"/>
              <a:buChar char="•"/>
            </a:pPr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The techniques </a:t>
            </a:r>
            <a:r>
              <a:rPr lang="vi-VN" sz="3000" dirty="0">
                <a:latin typeface="Calibri" charset="0"/>
                <a:ea typeface="Calibri" charset="0"/>
                <a:cs typeface="Calibri" charset="0"/>
              </a:rPr>
              <a:t>is</a:t>
            </a:r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 used in Feature detectors</a:t>
            </a:r>
          </a:p>
          <a:p>
            <a:pPr>
              <a:lnSpc>
                <a:spcPct val="150000"/>
              </a:lnSpc>
              <a:buClrTx/>
              <a:buSzTx/>
              <a:buFont typeface="Arial" charset="0"/>
              <a:buChar char="•"/>
            </a:pPr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The techniques </a:t>
            </a:r>
            <a:r>
              <a:rPr lang="vi-VN" sz="3000" dirty="0">
                <a:latin typeface="Calibri" charset="0"/>
                <a:ea typeface="Calibri" charset="0"/>
                <a:cs typeface="Calibri" charset="0"/>
              </a:rPr>
              <a:t>is</a:t>
            </a:r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 used in Feature descriptors</a:t>
            </a:r>
          </a:p>
          <a:p>
            <a:pPr>
              <a:lnSpc>
                <a:spcPct val="150000"/>
              </a:lnSpc>
              <a:buClrTx/>
              <a:buSzTx/>
              <a:buFont typeface="Arial" charset="0"/>
              <a:buChar char="•"/>
            </a:pPr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The techniques </a:t>
            </a:r>
            <a:r>
              <a:rPr lang="vi-VN" sz="3000" dirty="0">
                <a:latin typeface="Calibri" charset="0"/>
                <a:ea typeface="Calibri" charset="0"/>
                <a:cs typeface="Calibri" charset="0"/>
              </a:rPr>
              <a:t>is </a:t>
            </a:r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used in Feature matching</a:t>
            </a:r>
          </a:p>
          <a:p>
            <a:pPr>
              <a:lnSpc>
                <a:spcPct val="150000"/>
              </a:lnSpc>
              <a:buClrTx/>
              <a:buSzTx/>
              <a:buFont typeface="Arial" charset="0"/>
              <a:buChar char="•"/>
            </a:pPr>
            <a:r>
              <a:rPr lang="vi-VN" sz="3000" dirty="0"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techniques </a:t>
            </a:r>
            <a:r>
              <a:rPr lang="vi-VN" sz="3000" dirty="0">
                <a:latin typeface="Calibri" charset="0"/>
                <a:ea typeface="Calibri" charset="0"/>
                <a:cs typeface="Calibri" charset="0"/>
              </a:rPr>
              <a:t>is </a:t>
            </a:r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used in Feature tracking</a:t>
            </a:r>
          </a:p>
        </p:txBody>
      </p:sp>
    </p:spTree>
    <p:extLst>
      <p:ext uri="{BB962C8B-B14F-4D97-AF65-F5344CB8AC3E}">
        <p14:creationId xmlns:p14="http://schemas.microsoft.com/office/powerpoint/2010/main" val="29716452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195310" cy="1236028"/>
          </a:xfrm>
        </p:spPr>
        <p:txBody>
          <a:bodyPr/>
          <a:lstStyle/>
          <a:p>
            <a:r>
              <a:rPr lang="en-US" sz="4000" dirty="0"/>
              <a:t>Feature descriptors </a:t>
            </a:r>
            <a:br>
              <a:rPr lang="en-US" sz="4000" dirty="0"/>
            </a:br>
            <a:r>
              <a:rPr lang="en-US" sz="4000" dirty="0"/>
              <a:t>- </a:t>
            </a:r>
            <a:r>
              <a:rPr lang="en-US" sz="3200" b="0" dirty="0"/>
              <a:t>Histogram of Oriented Gradients </a:t>
            </a:r>
            <a:endParaRPr lang="en-US" sz="3500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93050"/>
            <a:ext cx="8305800" cy="420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84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195310" cy="1236028"/>
          </a:xfrm>
        </p:spPr>
        <p:txBody>
          <a:bodyPr/>
          <a:lstStyle/>
          <a:p>
            <a:r>
              <a:rPr lang="en-US" sz="4000" dirty="0"/>
              <a:t>Feature descriptors </a:t>
            </a:r>
            <a:br>
              <a:rPr lang="en-US" sz="4000" dirty="0"/>
            </a:br>
            <a:r>
              <a:rPr lang="en-US" sz="4000" dirty="0"/>
              <a:t>- </a:t>
            </a:r>
            <a:r>
              <a:rPr lang="en-US" sz="3500" b="0" dirty="0"/>
              <a:t>Others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3751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b="1" dirty="0"/>
              <a:t>Steerable filters: </a:t>
            </a:r>
            <a:r>
              <a:rPr lang="en-US" sz="2000" dirty="0"/>
              <a:t>is an orientation-selective convolution kernel used for image enhancement and feature extraction that can be expressed via a linear combination of a small set of rotated versions of itself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Shape context and geometric blur: </a:t>
            </a:r>
            <a:r>
              <a:rPr lang="en-US" sz="2000" dirty="0"/>
              <a:t>Geometric blur is simply an average over geometric transformations of a signal. This turns out to be a useful operation for comparing two signals when some geometric distortion is expected. </a:t>
            </a:r>
          </a:p>
        </p:txBody>
      </p:sp>
    </p:spTree>
    <p:extLst>
      <p:ext uri="{BB962C8B-B14F-4D97-AF65-F5344CB8AC3E}">
        <p14:creationId xmlns:p14="http://schemas.microsoft.com/office/powerpoint/2010/main" val="1272796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195310" cy="1236028"/>
          </a:xfrm>
        </p:spPr>
        <p:txBody>
          <a:bodyPr/>
          <a:lstStyle/>
          <a:p>
            <a:r>
              <a:rPr lang="en-US" sz="4000" dirty="0"/>
              <a:t>Feature matching </a:t>
            </a:r>
            <a:endParaRPr lang="en-US" sz="3500" b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6799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After extracted features and their descriptors from two or more images</a:t>
            </a:r>
            <a:r>
              <a:rPr lang="en-US" sz="2000" dirty="0">
                <a:sym typeface="Wingdings"/>
              </a:rPr>
              <a:t> establish some preliminary feature matches between these images.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ym typeface="Wingdings"/>
              </a:rPr>
              <a:t>The algorithm is based on comparing and analyzing point correspondences between the reference image and the target image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ym typeface="Wingdings"/>
              </a:rPr>
              <a:t>Feature matching steps: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sym typeface="Wingdings"/>
              </a:rPr>
              <a:t>Select a matching strategy, which determines which correspondences are passed on to the next stage for further processing. 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sym typeface="Wingdings"/>
              </a:rPr>
              <a:t>Devise efficient data structures and algorithms to perform this matching as quickly as possible.</a:t>
            </a:r>
          </a:p>
        </p:txBody>
      </p:sp>
    </p:spTree>
    <p:extLst>
      <p:ext uri="{BB962C8B-B14F-4D97-AF65-F5344CB8AC3E}">
        <p14:creationId xmlns:p14="http://schemas.microsoft.com/office/powerpoint/2010/main" val="628974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195310" cy="1388428"/>
          </a:xfrm>
        </p:spPr>
        <p:txBody>
          <a:bodyPr/>
          <a:lstStyle/>
          <a:p>
            <a:r>
              <a:rPr lang="en-US" sz="4000" dirty="0"/>
              <a:t>Feature matching</a:t>
            </a:r>
            <a:br>
              <a:rPr lang="en-US" sz="4000" dirty="0"/>
            </a:br>
            <a:r>
              <a:rPr lang="en-US" sz="4000" dirty="0"/>
              <a:t>- </a:t>
            </a:r>
            <a:r>
              <a:rPr lang="en-US" sz="4000" b="0" dirty="0"/>
              <a:t>Matching strategy and error rates </a:t>
            </a:r>
            <a:br>
              <a:rPr lang="en-US" sz="4000" dirty="0"/>
            </a:br>
            <a:r>
              <a:rPr lang="en-US" sz="4000" dirty="0"/>
              <a:t> </a:t>
            </a:r>
            <a:endParaRPr lang="en-US" sz="3500" b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6799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Determining which feature matches are reasonable to process further depends on the context in which the matching is being performed.</a:t>
            </a:r>
          </a:p>
          <a:p>
            <a:pPr lvl="1">
              <a:lnSpc>
                <a:spcPct val="150000"/>
              </a:lnSpc>
            </a:pPr>
            <a:r>
              <a:rPr lang="en-US" sz="1700" dirty="0"/>
              <a:t>Euclidean (vector magnitude) distances in feature space can be directly used for ranking potential matches. </a:t>
            </a:r>
          </a:p>
          <a:p>
            <a:pPr lvl="1">
              <a:lnSpc>
                <a:spcPct val="150000"/>
              </a:lnSpc>
            </a:pPr>
            <a:r>
              <a:rPr lang="en-US" sz="1700" dirty="0"/>
              <a:t>The simplest matching strategy is to set a threshold (maximum distance) and to return all matches from other images within this threshold.</a:t>
            </a:r>
          </a:p>
          <a:p>
            <a:pPr lvl="2">
              <a:lnSpc>
                <a:spcPct val="150000"/>
              </a:lnSpc>
            </a:pPr>
            <a:r>
              <a:rPr lang="en-US" sz="1600" dirty="0"/>
              <a:t>Threshold too high results in too many false positives--&gt; incorrect matches being returned. </a:t>
            </a:r>
          </a:p>
          <a:p>
            <a:pPr lvl="2">
              <a:lnSpc>
                <a:spcPct val="150000"/>
              </a:lnSpc>
            </a:pPr>
            <a:r>
              <a:rPr lang="en-US" sz="1600" dirty="0"/>
              <a:t>Threshold too low results in too many false negatives--&gt; too many correct matches being missed</a:t>
            </a:r>
          </a:p>
          <a:p>
            <a:pPr lvl="1">
              <a:lnSpc>
                <a:spcPct val="150000"/>
              </a:lnSpc>
            </a:pPr>
            <a:endParaRPr lang="en-US" sz="1400" dirty="0"/>
          </a:p>
          <a:p>
            <a:pPr lvl="1">
              <a:lnSpc>
                <a:spcPct val="150000"/>
              </a:lnSpc>
            </a:pPr>
            <a:endParaRPr lang="en-US" sz="1400" dirty="0">
              <a:sym typeface="Wingdings"/>
            </a:endParaRPr>
          </a:p>
          <a:p>
            <a:pPr>
              <a:lnSpc>
                <a:spcPct val="150000"/>
              </a:lnSpc>
            </a:pPr>
            <a:endParaRPr lang="en-US" sz="1800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581539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195310" cy="1388428"/>
          </a:xfrm>
        </p:spPr>
        <p:txBody>
          <a:bodyPr/>
          <a:lstStyle/>
          <a:p>
            <a:r>
              <a:rPr lang="en-US" sz="4000" dirty="0"/>
              <a:t>Feature matching</a:t>
            </a:r>
            <a:br>
              <a:rPr lang="en-US" sz="4000" dirty="0"/>
            </a:br>
            <a:r>
              <a:rPr lang="en-US" sz="4000" dirty="0"/>
              <a:t>- </a:t>
            </a:r>
            <a:r>
              <a:rPr lang="en-US" sz="4000" b="0" dirty="0"/>
              <a:t>Efficient matching </a:t>
            </a:r>
            <a:br>
              <a:rPr lang="en-US" sz="4000" dirty="0"/>
            </a:br>
            <a:r>
              <a:rPr lang="en-US" sz="4000" dirty="0"/>
              <a:t> </a:t>
            </a:r>
            <a:endParaRPr lang="en-US" sz="3500" b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6799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Once we have decided on a matching strategy, you still need to search efficiently for potential candidates.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The simplest way to find all corresponding feature points is to compare all features against all other features in each pair of potentially matching images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Multi-dimensional search tree: </a:t>
            </a:r>
            <a:r>
              <a:rPr lang="en-US" sz="1800" i="1" dirty="0"/>
              <a:t>k-d trees, </a:t>
            </a: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Multi-dimensional hashing: </a:t>
            </a:r>
            <a:r>
              <a:rPr lang="en-US" sz="1800" dirty="0" err="1"/>
              <a:t>Haar</a:t>
            </a:r>
            <a:r>
              <a:rPr lang="en-US" sz="1800" dirty="0"/>
              <a:t> wavelets, L</a:t>
            </a:r>
            <a:r>
              <a:rPr lang="en-US" sz="1800" i="1" dirty="0"/>
              <a:t>ocality sensitive hashing </a:t>
            </a:r>
            <a:endParaRPr lang="en-US" sz="1800" dirty="0"/>
          </a:p>
          <a:p>
            <a:pPr lvl="1">
              <a:lnSpc>
                <a:spcPct val="150000"/>
              </a:lnSpc>
            </a:pPr>
            <a:endParaRPr lang="en-US" sz="1600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013725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195310" cy="1388428"/>
          </a:xfrm>
        </p:spPr>
        <p:txBody>
          <a:bodyPr/>
          <a:lstStyle/>
          <a:p>
            <a:r>
              <a:rPr lang="en-US" sz="4000" dirty="0"/>
              <a:t>Feature matching</a:t>
            </a:r>
            <a:br>
              <a:rPr lang="en-US" sz="4000" dirty="0"/>
            </a:br>
            <a:r>
              <a:rPr lang="en-US" sz="4000" dirty="0"/>
              <a:t> </a:t>
            </a:r>
            <a:endParaRPr lang="en-US" sz="3500" b="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15112"/>
            <a:ext cx="8229600" cy="4357088"/>
          </a:xfrm>
        </p:spPr>
      </p:pic>
    </p:spTree>
    <p:extLst>
      <p:ext uri="{BB962C8B-B14F-4D97-AF65-F5344CB8AC3E}">
        <p14:creationId xmlns:p14="http://schemas.microsoft.com/office/powerpoint/2010/main" val="1204754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195310" cy="1236028"/>
          </a:xfrm>
        </p:spPr>
        <p:txBody>
          <a:bodyPr/>
          <a:lstStyle/>
          <a:p>
            <a:r>
              <a:rPr lang="en-US" sz="4000" dirty="0"/>
              <a:t>Feature tracking</a:t>
            </a:r>
            <a:r>
              <a:rPr lang="en-US" sz="4000" b="0" dirty="0"/>
              <a:t> </a:t>
            </a:r>
            <a:br>
              <a:rPr lang="en-US" sz="4000" dirty="0"/>
            </a:br>
            <a:endParaRPr lang="en-US" sz="3500" b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6799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>
                <a:sym typeface="Wingdings"/>
              </a:rPr>
              <a:t>The feature point tracking problem consists of detecting images of particles in a digital video sequence and linking these detections over time to follow the traces of individual particles.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The feature tracking problem: considering two consecutive frames from a video sequence, visual features are extracted within the first frame. Then, it is tried to find the same features back in the next frame.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The expected amount of motion and appearance deformation between adjacent frames is expected to be small.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Searching for locations where the corresponding patch has low squared difference often works well enough.</a:t>
            </a:r>
          </a:p>
          <a:p>
            <a:pPr>
              <a:lnSpc>
                <a:spcPct val="150000"/>
              </a:lnSpc>
            </a:pPr>
            <a:endParaRPr lang="en-US" sz="1800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909850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195310" cy="1236028"/>
          </a:xfrm>
        </p:spPr>
        <p:txBody>
          <a:bodyPr/>
          <a:lstStyle/>
          <a:p>
            <a:r>
              <a:rPr lang="en-US" sz="4000" dirty="0"/>
              <a:t>Feature tracking</a:t>
            </a:r>
            <a:r>
              <a:rPr lang="en-US" sz="4000" b="0" dirty="0"/>
              <a:t> </a:t>
            </a:r>
            <a:br>
              <a:rPr lang="en-US" sz="4000" dirty="0"/>
            </a:br>
            <a:endParaRPr lang="en-US" sz="3500" b="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149" y="1600200"/>
            <a:ext cx="6069702" cy="4525963"/>
          </a:xfrm>
        </p:spPr>
      </p:pic>
    </p:spTree>
    <p:extLst>
      <p:ext uri="{BB962C8B-B14F-4D97-AF65-F5344CB8AC3E}">
        <p14:creationId xmlns:p14="http://schemas.microsoft.com/office/powerpoint/2010/main" val="1466942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10600" cy="1143000"/>
          </a:xfrm>
        </p:spPr>
        <p:txBody>
          <a:bodyPr/>
          <a:lstStyle/>
          <a:p>
            <a:r>
              <a:rPr lang="en-US" sz="4000" dirty="0"/>
              <a:t>Summary</a:t>
            </a:r>
          </a:p>
        </p:txBody>
      </p:sp>
      <p:sp>
        <p:nvSpPr>
          <p:cNvPr id="4101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ClrTx/>
              <a:buSzTx/>
              <a:buFont typeface="Arial" charset="0"/>
              <a:buChar char="•"/>
            </a:pPr>
            <a:r>
              <a:rPr lang="en-US" sz="2500" dirty="0">
                <a:latin typeface="Calibri" charset="0"/>
                <a:ea typeface="Calibri" charset="0"/>
                <a:cs typeface="Calibri" charset="0"/>
              </a:rPr>
              <a:t>Learn about </a:t>
            </a:r>
            <a:r>
              <a:rPr lang="en-US" sz="2500" dirty="0" err="1">
                <a:latin typeface="Calibri" charset="0"/>
                <a:ea typeface="Calibri" charset="0"/>
                <a:cs typeface="Calibri" charset="0"/>
              </a:rPr>
              <a:t>keypoint</a:t>
            </a:r>
            <a:r>
              <a:rPr lang="en-US" sz="2500" dirty="0">
                <a:latin typeface="Calibri" charset="0"/>
                <a:ea typeface="Calibri" charset="0"/>
                <a:cs typeface="Calibri" charset="0"/>
              </a:rPr>
              <a:t> features or interest points</a:t>
            </a:r>
          </a:p>
          <a:p>
            <a:pPr>
              <a:lnSpc>
                <a:spcPct val="150000"/>
              </a:lnSpc>
              <a:buClrTx/>
              <a:buSzTx/>
              <a:buFont typeface="Arial" charset="0"/>
              <a:buChar char="•"/>
            </a:pPr>
            <a:r>
              <a:rPr lang="en-US" sz="2500" dirty="0">
                <a:latin typeface="Calibri" charset="0"/>
                <a:ea typeface="Calibri" charset="0"/>
                <a:cs typeface="Calibri" charset="0"/>
              </a:rPr>
              <a:t>Learn how to handle patches of pixels surrounding the point location</a:t>
            </a:r>
          </a:p>
          <a:p>
            <a:pPr>
              <a:lnSpc>
                <a:spcPct val="150000"/>
              </a:lnSpc>
              <a:buClrTx/>
              <a:buSzTx/>
              <a:buFont typeface="Arial" charset="0"/>
              <a:buChar char="•"/>
            </a:pPr>
            <a:r>
              <a:rPr lang="en-US" sz="2500" dirty="0">
                <a:latin typeface="Calibri" charset="0"/>
                <a:ea typeface="Calibri" charset="0"/>
                <a:cs typeface="Calibri" charset="0"/>
              </a:rPr>
              <a:t>The techniques </a:t>
            </a:r>
            <a:r>
              <a:rPr lang="vi-VN" sz="2500" dirty="0">
                <a:latin typeface="Calibri" charset="0"/>
                <a:ea typeface="Calibri" charset="0"/>
                <a:cs typeface="Calibri" charset="0"/>
              </a:rPr>
              <a:t>is</a:t>
            </a:r>
            <a:r>
              <a:rPr lang="en-US" sz="2500" dirty="0">
                <a:latin typeface="Calibri" charset="0"/>
                <a:ea typeface="Calibri" charset="0"/>
                <a:cs typeface="Calibri" charset="0"/>
              </a:rPr>
              <a:t> used in Feature detectors</a:t>
            </a:r>
          </a:p>
          <a:p>
            <a:pPr>
              <a:lnSpc>
                <a:spcPct val="150000"/>
              </a:lnSpc>
              <a:buClrTx/>
              <a:buSzTx/>
              <a:buFont typeface="Arial" charset="0"/>
              <a:buChar char="•"/>
            </a:pPr>
            <a:r>
              <a:rPr lang="en-US" sz="2500" dirty="0">
                <a:latin typeface="Calibri" charset="0"/>
                <a:ea typeface="Calibri" charset="0"/>
                <a:cs typeface="Calibri" charset="0"/>
              </a:rPr>
              <a:t>The techniques </a:t>
            </a:r>
            <a:r>
              <a:rPr lang="vi-VN" sz="2500" dirty="0">
                <a:latin typeface="Calibri" charset="0"/>
                <a:ea typeface="Calibri" charset="0"/>
                <a:cs typeface="Calibri" charset="0"/>
              </a:rPr>
              <a:t>is</a:t>
            </a:r>
            <a:r>
              <a:rPr lang="en-US" sz="2500" dirty="0">
                <a:latin typeface="Calibri" charset="0"/>
                <a:ea typeface="Calibri" charset="0"/>
                <a:cs typeface="Calibri" charset="0"/>
              </a:rPr>
              <a:t> used in Feature descriptors</a:t>
            </a:r>
          </a:p>
          <a:p>
            <a:pPr>
              <a:lnSpc>
                <a:spcPct val="150000"/>
              </a:lnSpc>
              <a:buClrTx/>
              <a:buSzTx/>
              <a:buFont typeface="Arial" charset="0"/>
              <a:buChar char="•"/>
            </a:pPr>
            <a:r>
              <a:rPr lang="en-US" sz="2500" dirty="0">
                <a:latin typeface="Calibri" charset="0"/>
                <a:ea typeface="Calibri" charset="0"/>
                <a:cs typeface="Calibri" charset="0"/>
              </a:rPr>
              <a:t>The techniques </a:t>
            </a:r>
            <a:r>
              <a:rPr lang="vi-VN" sz="2500" dirty="0">
                <a:latin typeface="Calibri" charset="0"/>
                <a:ea typeface="Calibri" charset="0"/>
                <a:cs typeface="Calibri" charset="0"/>
              </a:rPr>
              <a:t>is </a:t>
            </a:r>
            <a:r>
              <a:rPr lang="en-US" sz="2500" dirty="0">
                <a:latin typeface="Calibri" charset="0"/>
                <a:ea typeface="Calibri" charset="0"/>
                <a:cs typeface="Calibri" charset="0"/>
              </a:rPr>
              <a:t>used in Feature matching</a:t>
            </a:r>
          </a:p>
          <a:p>
            <a:pPr>
              <a:lnSpc>
                <a:spcPct val="150000"/>
              </a:lnSpc>
              <a:buClrTx/>
              <a:buSzTx/>
              <a:buFont typeface="Arial" charset="0"/>
              <a:buChar char="•"/>
            </a:pPr>
            <a:r>
              <a:rPr lang="vi-VN" sz="2500" dirty="0"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sz="2500" dirty="0">
                <a:latin typeface="Calibri" charset="0"/>
                <a:ea typeface="Calibri" charset="0"/>
                <a:cs typeface="Calibri" charset="0"/>
              </a:rPr>
              <a:t>techniques </a:t>
            </a:r>
            <a:r>
              <a:rPr lang="vi-VN" sz="2500" dirty="0">
                <a:latin typeface="Calibri" charset="0"/>
                <a:ea typeface="Calibri" charset="0"/>
                <a:cs typeface="Calibri" charset="0"/>
              </a:rPr>
              <a:t>is </a:t>
            </a:r>
            <a:r>
              <a:rPr lang="en-US" sz="2500" dirty="0">
                <a:latin typeface="Calibri" charset="0"/>
                <a:ea typeface="Calibri" charset="0"/>
                <a:cs typeface="Calibri" charset="0"/>
              </a:rPr>
              <a:t>used in Feature tracking</a:t>
            </a:r>
          </a:p>
        </p:txBody>
      </p:sp>
    </p:spTree>
    <p:extLst>
      <p:ext uri="{BB962C8B-B14F-4D97-AF65-F5344CB8AC3E}">
        <p14:creationId xmlns:p14="http://schemas.microsoft.com/office/powerpoint/2010/main" val="1051502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867162"/>
          </a:xfrm>
        </p:spPr>
        <p:txBody>
          <a:bodyPr/>
          <a:lstStyle/>
          <a:p>
            <a:r>
              <a:rPr lang="en-US" sz="4000" dirty="0"/>
              <a:t>How to determine matched images?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8799"/>
            <a:ext cx="7848599" cy="4572001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639762"/>
          </a:xfrm>
        </p:spPr>
        <p:txBody>
          <a:bodyPr/>
          <a:lstStyle/>
          <a:p>
            <a:r>
              <a:rPr lang="en-US" sz="4000" dirty="0"/>
              <a:t>Points, Patches </a:t>
            </a:r>
            <a:r>
              <a:rPr lang="vi-VN" sz="4000" dirty="0"/>
              <a:t>and Feature</a:t>
            </a:r>
            <a:endParaRPr lang="en-US" sz="4000" dirty="0"/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6799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Image patch as the name suggests is a group of pixels in an image( correspondence </a:t>
            </a:r>
            <a:r>
              <a:rPr lang="vi-VN" sz="2000" dirty="0"/>
              <a:t>points</a:t>
            </a:r>
            <a:r>
              <a:rPr lang="en-US" sz="20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Feature is a piece of information about the content of an image.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Features may be specific structures in the image such as points, edges, or objects.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Point features can be used to find a sparse set of corresponding locations in different images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Feature extraction involves reducing the number of resources required to describe a large set of data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6B9DE9F-BB00-977B-3E63-9D2CB2F1CFB5}"/>
                  </a:ext>
                </a:extLst>
              </p14:cNvPr>
              <p14:cNvContentPartPr/>
              <p14:nvPr/>
            </p14:nvContentPartPr>
            <p14:xfrm>
              <a:off x="967320" y="2061360"/>
              <a:ext cx="7976160" cy="4594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6B9DE9F-BB00-977B-3E63-9D2CB2F1CF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7960" y="2052000"/>
                <a:ext cx="7994880" cy="461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1645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639762"/>
          </a:xfrm>
        </p:spPr>
        <p:txBody>
          <a:bodyPr/>
          <a:lstStyle/>
          <a:p>
            <a:r>
              <a:rPr lang="en-US" sz="4000" dirty="0"/>
              <a:t>Feature detectors 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679950"/>
          </a:xfrm>
        </p:spPr>
        <p:txBody>
          <a:bodyPr/>
          <a:lstStyle/>
          <a:p>
            <a:r>
              <a:rPr lang="en-US" sz="2000" dirty="0"/>
              <a:t>How can we find image locations where we can reliably find correspondences with other images?</a:t>
            </a:r>
          </a:p>
          <a:p>
            <a:r>
              <a:rPr lang="en-US" sz="2000" dirty="0"/>
              <a:t>What are good features to track?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2" y="2958975"/>
            <a:ext cx="8229600" cy="338544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EF5BDD2-63FF-64B9-046B-4B7A30FB93B7}"/>
                  </a:ext>
                </a:extLst>
              </p14:cNvPr>
              <p14:cNvContentPartPr/>
              <p14:nvPr/>
            </p14:nvContentPartPr>
            <p14:xfrm>
              <a:off x="2250360" y="3772440"/>
              <a:ext cx="5144400" cy="1129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EF5BDD2-63FF-64B9-046B-4B7A30FB93B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41000" y="3763080"/>
                <a:ext cx="5163120" cy="114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1772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639762"/>
          </a:xfrm>
        </p:spPr>
        <p:txBody>
          <a:bodyPr/>
          <a:lstStyle/>
          <a:p>
            <a:r>
              <a:rPr lang="en-US" sz="4000" dirty="0"/>
              <a:t>Feature detectors 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679950"/>
          </a:xfrm>
        </p:spPr>
        <p:txBody>
          <a:bodyPr/>
          <a:lstStyle/>
          <a:p>
            <a:r>
              <a:rPr lang="en-US" sz="2000" dirty="0"/>
              <a:t>Matching criterion for comparing two image patches:</a:t>
            </a:r>
          </a:p>
          <a:p>
            <a:endParaRPr lang="en-US" sz="2000" dirty="0"/>
          </a:p>
          <a:p>
            <a:endParaRPr lang="en-US" sz="2000" dirty="0"/>
          </a:p>
          <a:p>
            <a:pPr lvl="1"/>
            <a:r>
              <a:rPr lang="en-US" sz="1600" dirty="0"/>
              <a:t>where I0 and I1 are the two images being compared, u = (u, v) is the </a:t>
            </a:r>
            <a:r>
              <a:rPr lang="en-US" sz="1600" i="1" dirty="0"/>
              <a:t>displacement </a:t>
            </a:r>
            <a:r>
              <a:rPr lang="en-US" sz="1600" dirty="0"/>
              <a:t>vector, w(x) is a spatially varying weighting function, and the summation </a:t>
            </a:r>
            <a:r>
              <a:rPr lang="en-US" sz="1600" dirty="0" err="1"/>
              <a:t>i</a:t>
            </a:r>
            <a:r>
              <a:rPr lang="en-US" sz="1600" dirty="0"/>
              <a:t> is over all the pixels in the patch.</a:t>
            </a:r>
          </a:p>
          <a:p>
            <a:r>
              <a:rPr lang="en-US" sz="2000" i="1" dirty="0"/>
              <a:t>Auto-correlation function </a:t>
            </a:r>
          </a:p>
          <a:p>
            <a:endParaRPr lang="en-US" sz="2000" i="1" dirty="0"/>
          </a:p>
          <a:p>
            <a:endParaRPr lang="en-US" sz="2000" i="1" dirty="0"/>
          </a:p>
          <a:p>
            <a:endParaRPr lang="en-US" sz="2000" i="1" dirty="0"/>
          </a:p>
          <a:p>
            <a:endParaRPr lang="en-US" sz="2000" i="1" dirty="0"/>
          </a:p>
          <a:p>
            <a:endParaRPr lang="en-US" sz="2000" i="1" dirty="0"/>
          </a:p>
          <a:p>
            <a:pPr lvl="1"/>
            <a:r>
              <a:rPr lang="en-US" sz="1600" i="1" dirty="0"/>
              <a:t>Where image gradient at xi</a:t>
            </a:r>
            <a:endParaRPr lang="en-US" sz="1600" dirty="0"/>
          </a:p>
          <a:p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2209800"/>
            <a:ext cx="4343400" cy="5323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334" y="3988642"/>
            <a:ext cx="4279456" cy="16090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5651653"/>
            <a:ext cx="2414307" cy="5680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924" y="4250684"/>
            <a:ext cx="2525876" cy="8128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5612176" y="3665537"/>
            <a:ext cx="3505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600"/>
              <a:t>Auto-correlation matrix</a:t>
            </a:r>
            <a:endParaRPr lang="en-US" sz="16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16F46AC-692E-2AB0-5592-5D7EC66E5A55}"/>
                  </a:ext>
                </a:extLst>
              </p14:cNvPr>
              <p14:cNvContentPartPr/>
              <p14:nvPr/>
            </p14:nvContentPartPr>
            <p14:xfrm>
              <a:off x="558720" y="2239920"/>
              <a:ext cx="8395920" cy="4203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16F46AC-692E-2AB0-5592-5D7EC66E5A5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9360" y="2230560"/>
                <a:ext cx="8414640" cy="422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639762"/>
          </a:xfrm>
        </p:spPr>
        <p:txBody>
          <a:bodyPr/>
          <a:lstStyle/>
          <a:p>
            <a:r>
              <a:rPr lang="en-US" sz="4000" dirty="0"/>
              <a:t>Feature detectors 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74742"/>
            <a:ext cx="7848600" cy="4881608"/>
          </a:xfrm>
        </p:spPr>
      </p:pic>
    </p:spTree>
    <p:extLst>
      <p:ext uri="{BB962C8B-B14F-4D97-AF65-F5344CB8AC3E}">
        <p14:creationId xmlns:p14="http://schemas.microsoft.com/office/powerpoint/2010/main" val="168002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639762"/>
          </a:xfrm>
        </p:spPr>
        <p:txBody>
          <a:bodyPr/>
          <a:lstStyle/>
          <a:p>
            <a:r>
              <a:rPr lang="en-US" sz="4000" dirty="0"/>
              <a:t>Feature detectors 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6799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The basic auto-correlation-based </a:t>
            </a:r>
            <a:r>
              <a:rPr lang="en-US" sz="2000" dirty="0" err="1"/>
              <a:t>keypoint</a:t>
            </a:r>
            <a:r>
              <a:rPr lang="en-US" sz="2000" dirty="0"/>
              <a:t> detector algorithm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Compute the horizontal and vertical derivatives of the image Ix and </a:t>
            </a:r>
            <a:r>
              <a:rPr lang="en-US" sz="1600" dirty="0" err="1"/>
              <a:t>Iy</a:t>
            </a:r>
            <a:r>
              <a:rPr lang="en-US" sz="1600" dirty="0"/>
              <a:t> by convolving the original image with derivatives of Gaussians 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 Compute the three images corresponding to the outer products of these gradients 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Convolve each of these images with a larger Gaussian. 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Compute a scalar interest measure using one of the formulas discussed above 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Find local maxima above a certain threshold and report them as detected feature point locations. 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16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7902362-5AD8-CCBE-AFB6-EEA73EF9715F}"/>
                  </a:ext>
                </a:extLst>
              </p14:cNvPr>
              <p14:cNvContentPartPr/>
              <p14:nvPr/>
            </p14:nvContentPartPr>
            <p14:xfrm>
              <a:off x="1752120" y="2743200"/>
              <a:ext cx="5001480" cy="2323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7902362-5AD8-CCBE-AFB6-EEA73EF971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42760" y="2733840"/>
                <a:ext cx="5020200" cy="234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3468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1236028"/>
          </a:xfrm>
        </p:spPr>
        <p:txBody>
          <a:bodyPr/>
          <a:lstStyle/>
          <a:p>
            <a:r>
              <a:rPr lang="en-US" sz="4000" dirty="0"/>
              <a:t>Feature detectors</a:t>
            </a:r>
            <a:br>
              <a:rPr lang="en-US" sz="4000" dirty="0"/>
            </a:br>
            <a:r>
              <a:rPr lang="en-US" sz="4000" dirty="0"/>
              <a:t>- </a:t>
            </a:r>
            <a:r>
              <a:rPr lang="en-US" sz="4000" b="0" dirty="0"/>
              <a:t>Harris Corner Detector</a:t>
            </a:r>
            <a:r>
              <a:rPr lang="en-US" sz="4000" dirty="0"/>
              <a:t> 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2989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It basically finds the difference in intensity for a displacement of (</a:t>
            </a:r>
            <a:r>
              <a:rPr lang="en-US" sz="2000" dirty="0" err="1"/>
              <a:t>u,v</a:t>
            </a:r>
            <a:r>
              <a:rPr lang="en-US" sz="2000" dirty="0"/>
              <a:t>) in all directions</a:t>
            </a:r>
          </a:p>
          <a:p>
            <a:pPr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1600" dirty="0"/>
              <a:t>We have to maximize this function E(</a:t>
            </a:r>
            <a:r>
              <a:rPr lang="en-US" sz="1600" dirty="0" err="1"/>
              <a:t>u,v</a:t>
            </a:r>
            <a:r>
              <a:rPr lang="en-US" sz="1600" dirty="0"/>
              <a:t>) for corner detection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pPr lvl="1">
              <a:lnSpc>
                <a:spcPct val="150000"/>
              </a:lnSpc>
            </a:pPr>
            <a:endParaRPr lang="en-US" sz="1200" dirty="0"/>
          </a:p>
          <a:p>
            <a:pPr lvl="1">
              <a:lnSpc>
                <a:spcPct val="150000"/>
              </a:lnSpc>
            </a:pPr>
            <a:r>
              <a:rPr lang="en-US" sz="1200" dirty="0"/>
              <a:t>Where                                              and Ix and </a:t>
            </a:r>
            <a:r>
              <a:rPr lang="en-US" sz="1200" dirty="0" err="1"/>
              <a:t>Iy</a:t>
            </a:r>
            <a:r>
              <a:rPr lang="en-US" sz="1200" dirty="0"/>
              <a:t> are image derivatives in x and y directions respectively.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Compute score which determines if a window can contain a corner or not.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pPr lvl="1">
              <a:lnSpc>
                <a:spcPct val="150000"/>
              </a:lnSpc>
            </a:pPr>
            <a:r>
              <a:rPr lang="en-US" sz="1600" dirty="0"/>
              <a:t>Where </a:t>
            </a:r>
            <a:r>
              <a:rPr lang="en-US" sz="1600" dirty="0" err="1"/>
              <a:t>det</a:t>
            </a:r>
            <a:r>
              <a:rPr lang="en-US" sz="1600" dirty="0"/>
              <a:t>(M)=λ1λ2, trace(M)=λ1+λ2, λ1 and λ2 are the eigenvalues of 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925170"/>
            <a:ext cx="4267200" cy="7782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959816"/>
            <a:ext cx="2349500" cy="6113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4573408"/>
            <a:ext cx="1752600" cy="5196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5570547"/>
            <a:ext cx="2260600" cy="30826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AD9C8B1-BC9A-2321-A495-5AB83BA1A942}"/>
                  </a:ext>
                </a:extLst>
              </p14:cNvPr>
              <p14:cNvContentPartPr/>
              <p14:nvPr/>
            </p14:nvContentPartPr>
            <p14:xfrm>
              <a:off x="3135960" y="5480280"/>
              <a:ext cx="1536840" cy="549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AD9C8B1-BC9A-2321-A495-5AB83BA1A94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26600" y="5470920"/>
                <a:ext cx="1555560" cy="56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9195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4799</TotalTime>
  <Words>2167</Words>
  <Application>Microsoft Office PowerPoint</Application>
  <PresentationFormat>On-screen Show (4:3)</PresentationFormat>
  <Paragraphs>174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Wingdings</vt:lpstr>
      <vt:lpstr>Office Theme</vt:lpstr>
      <vt:lpstr>Feature detection and matching  - Points and patches</vt:lpstr>
      <vt:lpstr>Objectives</vt:lpstr>
      <vt:lpstr>How to determine matched images?</vt:lpstr>
      <vt:lpstr>Points, Patches and Feature</vt:lpstr>
      <vt:lpstr>Feature detectors </vt:lpstr>
      <vt:lpstr>Feature detectors </vt:lpstr>
      <vt:lpstr>Feature detectors </vt:lpstr>
      <vt:lpstr>Feature detectors </vt:lpstr>
      <vt:lpstr>Feature detectors - Harris Corner Detector </vt:lpstr>
      <vt:lpstr>Feature detectors - Harris Corner Detector </vt:lpstr>
      <vt:lpstr>Feature detectors - Harris Corner Detector </vt:lpstr>
      <vt:lpstr>Feature detectors - Harris Corner Detector </vt:lpstr>
      <vt:lpstr>Feature detectors - Scale-Invariant Feature Transform</vt:lpstr>
      <vt:lpstr>Feature detectors - Scale-Invariant Feature Transform</vt:lpstr>
      <vt:lpstr>Feature detectors - Others</vt:lpstr>
      <vt:lpstr>Feature descriptors </vt:lpstr>
      <vt:lpstr>Feature descriptors  - Scale-Invariant Feature Transform</vt:lpstr>
      <vt:lpstr>Feature descriptors  - Scale-Invariant Feature Transform</vt:lpstr>
      <vt:lpstr>Feature descriptors  - Histogram of Oriented Gradients </vt:lpstr>
      <vt:lpstr>Feature descriptors  - Histogram of Oriented Gradients </vt:lpstr>
      <vt:lpstr>Feature descriptors  - Others</vt:lpstr>
      <vt:lpstr>Feature matching </vt:lpstr>
      <vt:lpstr>Feature matching - Matching strategy and error rates   </vt:lpstr>
      <vt:lpstr>Feature matching - Efficient matching   </vt:lpstr>
      <vt:lpstr>Feature matching  </vt:lpstr>
      <vt:lpstr>Feature tracking  </vt:lpstr>
      <vt:lpstr>Feature tracking  </vt:lpstr>
      <vt:lpstr>Summary</vt:lpstr>
    </vt:vector>
  </TitlesOfParts>
  <Company>FPT-Uni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Core Java- Introduction</dc:title>
  <dc:creator>DuyDT</dc:creator>
  <cp:lastModifiedBy>Dinh Ngoc An</cp:lastModifiedBy>
  <cp:revision>623</cp:revision>
  <dcterms:created xsi:type="dcterms:W3CDTF">2007-08-21T04:43:22Z</dcterms:created>
  <dcterms:modified xsi:type="dcterms:W3CDTF">2023-03-25T13:32:26Z</dcterms:modified>
</cp:coreProperties>
</file>